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where does Paul wish the grace of the Lord Jesus Christ to be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¿dónde desea Pablo que esté la gracia del Señor Jesucristo?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:23, où Paul souhaite-t-il que la grâce du Seigneur Jésus-Christ soit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vosotros.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avec vous!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say to the hand that it has no need of the hand?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a la mano que no necesita de la mano?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qu’est-ce qui ne peut pas dire à la main qu’elle n’a pas besoin de la main?</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eye cannot say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ojo puede decir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L'oeil ne peut pas dire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δύναται δὲ ὁ ὀφθαλμὸς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an eye?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fuera un ojo?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le corps tout entier était un œil?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hearing?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oído?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l'ouïe?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have no need?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no tiene necesidad?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12:24, qu’est-ce qui n’est pas nécessaire?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our presentable parts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los que en nosotros son más decorosos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sont honnêtes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εὐσχήμονα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15:57, God gives us the victory through whom?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15:57, ¿Dios nos da la victoria a través de quién?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:57, Dieu nous donne la victoire par qui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nuestro Señor Jesucristo.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16:23, what does Paul wish to be with you?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16:23, ¿qué desea Pablo que esté contigo?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:23, qu’est-ce que Paul souhaite être avec vous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del Señor Jesucristo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du Seigneur Jésus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Paul said people like Stephanas, Fortunatus, and Achaicus should be acknowledged because they did what?  (2 points)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Pablo dijo que personas como Estéfanas, Fortunato y Acaico deberían ser reconocidas porque hicieron ¿qué? (2 puntos)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:18, Paul a dit que des gens comme Stéphanas, Fortunat et Achaïcus devraient être reconnus parce qu'ils ont fait quoi ? (2 points)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refreshed my spirit and yours.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confortaron mi espíritu y el vuestro;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ont tranquillisé mon esprit et le vôtre.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ἀνέπαυσαν γὰρ τὸ ἐμὸν πνεῦμα καὶ τὸ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what should each one do on the first day of the week?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¿qué debe hacer cada uno el primer día de la semana?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 que doit faire chacun le premier jour de la semaine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my beloved told to do always?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¿qué se le dice a mi amado que haga siempre?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 doit-on toujours faire à mes bien-aimés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always abounding in the work of the Lord,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creciendo en la obra del Señor siempre,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travaillant de mieux en mieux à l'oeuvre du Seigneur,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περισσεύοντες ἐν τῷ ἔργῳ τοῦ κυρίου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Apollos was quite unwilling to come at this time even though what happened?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Apolos no estaba dispuesto a venir en ese momento, aunque ¿qué pasó?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12, Apollos n’était absolument pas disposé à venir à ce moment-là, même si que s’est-il passé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strongly urged him to come to you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mucho le rogué que fuera a vosotros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l'ai beaucoup exhorté à se rendre chez vous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παρεκάλεσα αὐτὸν ἵνα ἔλθῃ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16:17, why was Paul glad about the coming of Stephanas, Fortunatus, and Achaicus?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16:17, ¿por qué se alegró Pablo por la llegada de Estéfanas, Fortunato y Aqueo?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17, pourquoi Paul était-il heureux de l’arrivée de Stéphanas, Fortunat et Achaïcus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was lacking on your part they supplied.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ellos han suplido vuestra ausencia,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suppléé à votre absence,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ὑμέτερον ὑστέρημα οὗτοι ἀνεπλήρωσαν,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each one of you lay something aside,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ponga aparte algo,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mette à part chez lui ce qu'il pourra,</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ὑμῶν παρ’ ἑαυτῷ τιθέτω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in addition to the eye speaking to the hand, what member cannot say to what other member that it has no need of the other?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además de que el ojo habla a la mano, ¿qué miembro no puede decir a qué otro miembro que no tiene necesidad del otro?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12:21, outre le fait que l’œil parle à la main, quel membre ne peut pas dire à quel autre membre qu’il n’a pas besoin de l’autre?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head to the feet,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cabeza a los pies: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dire aux pieds: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κεφαλὴ τοῖς ποσίν·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when Paul said, see that he may be with you without fear, who was he saying might come to them?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cuando Pablo dijo: Mirad que esté con vosotros sin temor, ¿quién decía que podría venir a ellos?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:10, lorsque Paul dit : veillez à ce qu’il soit avec vous sans crainte, qui disait-il pourrait venir vers eux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Timothy comes,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llega Timoteo,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Timothée arrive,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ἔλθῃ Τιμόθεος,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do about the best gifts?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hacer con los mejores regalos?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faire concernant les meilleurs cadeaux?</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16:3, what will Paul do with the person or people the brethren in Corinth approve by their letters?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16:3, ¿qué hará Pablo con la persona o personas que los hermanos de Corinto aprueban en sus cartas?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:3, que fera Paul de la ou des personnes que les frères de Corinthe approuveront par leurs lettres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earnestly desire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sin embargo,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aux</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who did Paul strongly urge to come to Corinth with the brethren?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¿a quién instó Pablo encarecidamente a que viniera a Corinto con los hermanos?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à qui Paul a-t-il fortement conseillé de venir à Corinthe avec les frères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our brother Apollos,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del hermano Apolos,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du frère Apollos,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Ἀπολλῶ τοῦ ἀδελφοῦ,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what are you in addition to being members individually?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¿qué sois además de ser miembros individualmente?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qu’êtes-vous en plus d’être membres individuellement?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of Christ,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el cuerpo de Cristo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de Christ,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σῶμα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should be done to anyone who does not love the Lord Jesus Christ?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se le debe hacer al que no ama al Señor Jesucristo?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 doit-on faire à quiconque n’aime pas le Seigneur Jésus-Christ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accursed.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anatema.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soit anathème!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ἤτω ἀνάθεμα.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should we always abound in the work of the Lord?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¿en qué debemos abundar siempre en la obra del Señor?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:58, de quoi devrions-nous toujours abonder dans l’œuvre du Seigneur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send to bear your gift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enviaré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j'enverrai avec des lettres, pour porter vos libéralités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τούτους πέμψω ἀπενεγκεῖν τὴν χάριν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knowing that your labor is not in vain in the Lord.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sabiendo que vuestro trabajo en el Señor no es en vano.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sachant que votre travail ne sera pas vain dans le Seigneur.</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εἰδότες ὅτι ὁ κόπος ὑμῶν οὐκ ἔστιν κενὸς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16:7, Paul said he would stay in Corinth for a while if what is true?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16:7, Pablo dijo que se quedaría en Corinto por un tiempo si ¿qué es cierto?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7, Paul a dit qu’il resterait à Corinthe pendant un certain temps si, qu’est-ce qui est vrai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Lord permits.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lo permite.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le permet.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ὁ κύριος ἐπιτρέψῃ.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 each one should lay something aside doing what that there be no collections when I come?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 cada uno debe poner algo aparte haciendo ¿qué para que cuando yo venga no haya colectas?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2, chacun devrait mettre quelque chose de côté, faisant quoi pour qu'il n'y ait pas de collecte à mon arrivée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16:6, how long might Paul remain in Corinth?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16:6, ¿cuánto tiempo podría permanecer Pablo en Corinto?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:6, combien de temps Paul pourrait-il rester à Corinthe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even spend the winter with you,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aun pase el invierno,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même y passerai-je l'hiver,</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παραχειμάσω,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storing up as he may prosper,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haya prosperado, guardándolo,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sa prospérité,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θησαυρίζων ὅ τι ἐὰν εὐοδῶται,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according to whose pleasure did God set each of the members in the body?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¿según el agrado de quién puso Dios cada uno de los miembros en el cuerpo?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selon le bon plaisir de qui Dieu a-t-il placé chacun des membres du corps?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He pleased.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él quiso,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a voulu.</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