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Timothy do as Paul also does?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hizo Timoteo como también lo hace Pablo?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Timothée a fait comme Paul le fait aussi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the work of the Lord,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él hace la obra del Señor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travaille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ἔργον κυρίου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you are the body of Christ in addition to being what?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¿eres el cuerpo de Cristo además de ser qué?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vous êtes le corps du Christ en plus d’être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members individually.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miembros cada uno en particular.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ses membres, chacun pour sa part.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 the head not say to the feet?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la cabeza a los pies?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la tête aux pieds?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need of you.”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necesidad de vosotros».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pas besoin de vous.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Χρείαν ὑμῶν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What was the first reason?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¿Cuál fue la primera razón?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11, Paul a donné deux raisons aux frères de Corinthe d’envoyer Timothée en voyage en paix. Quelle a été la première raison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come to me;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venga a mí,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vienne vers moi,</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πρός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who are the body of Christ and members individually?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¿quiénes son el cuerpo de Cristo y los miembros individualmente?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qui sont le corps du Christ et ses membres individuellement?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you are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pues,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δέ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could the ear say that might lead it to think that it is not of the body?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el oído que le haga pensar que no es del cuerpo?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dire l’oreille qui pourrait l’amener à penser qu’elle n’est pas du corps?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an eye,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soy ojo,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 oeil,</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are 8 things God has appointed in the church?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¿cuáles son las 8 cosas que Dios ha designado en la iglesia?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quelles sont les 8 choses que Dieu a établies dans l’Église?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apostles, second prophets, third teachers, after that miracles, then gifts of healings, helps, administrations, varieties of tongues.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apóstoles, luego profetas, lo tercero maestros, luego los que hacen milagros, después los que sanan, los que ayudan, los que administran, los que tienen don de lenguas.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premièrement des apôtres, secondement des prophètes, troisièmement des docteurs, ensuite ceux qui ont le don des miracles, puis ceux qui ont les dons de guérir, de secourir, de gouverner, de parler diverses langues.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ἀποστόλους, δεύτερον προφήτας, τρίτον διδασκάλους, ἔπειτα δυνάμεις, ἔπειτα χαρίσματα ἰαμάτων, ἀντιλήμψεις, κυβερνήσεις, γένη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our unpresentable parts have?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tienen nuestras partes impresentables?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qu’ont nos parties non présentables?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greater modesty,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tratan con más decoro,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reçoivent le plus d'honneur,</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εὐσχημοσύνην περισσοτέραν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did God give to the part which lacks it?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le dio Dios a la parte que le falta?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qu’est-ce que Dieu a donné à la partie qui en manque?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given greater honor to that part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más abundante honor al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donner plus d'honneur à ce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περισσοτέραν δοὺς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are there now, yet one body?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sino un solo cuerpo?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sinon un seul corps?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many members,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muchos los miembros,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plusieurs membres,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μὲν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what did Paul say should be done with a holy kiss?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¿qué dijo Pablo que se debía hacer con un beso santo?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que dit Paul qu’il faut faire avec un saint baiser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have greater modesty?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 mayor modestia?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qu’est-ce qui a la plus grande modestie?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our unpresentable parts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en nosotros son menos decorosos,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nos membres les moins honnêtes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who has set the members in the body just as He pleased?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¿quién dispuso los miembros del cuerpo como quiso?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qui a placé les membres du corps comme il le voulait?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God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Dios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Dieu</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could the foot say that might lead it to think that it is not of the body?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el pie que le haga pensar que no es del cuerpo?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dire le pied qui pourrait l’amener à penser qu’il n’est pas du corps?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 hand,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no soy mano,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une main,</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χείρ,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we bestow greater honor on which members of the body?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miembros del cuerpo otorgamos mayor honor?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à quels membres du corps accordons-nous le plus d’honneur?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think to be less honorable,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parecen menos dignos,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estimons être les moins honorables du corps,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ἃ δοκοῦμεν ἀτιμότερα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when will Paul come to Corinth?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¿cuándo vendrá Pablo a Corinto?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quand Paul viendra-t-il à Corinthe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who should have the same care for one another?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¿quiénes deben preocuparse por igual unos de otros?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qui devrait avoir le même souci les uns des autres?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who did Paul urge the brethren in Corinth to submit themselves to in addition to Achaia and the houshold of Stephans?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¿a quién instó Pablo a los hermanos de Corinto a someterse además de Acaya y la casa de Esteban?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:16, à qui Paul a-t-il exhorté les frères de Corinthe à se soumettre en plus de l'Achaïe et de la maison d'Étienne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everyone who works and labors with us.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que ayudan y trabajan.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tous ceux qui travaillent à la même oeuvre.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παντὶ τῷ συνεργοῦντι καὶ κοπιῶντι.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many and not what?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es muchos y ¿no qué?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est multiple et pas quoi?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one member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un solo miembro,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seul membre,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all the members of that one body, being many, are what?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todos los miembros de aquel solo cuerpo, siendo muchos, ¿qué son?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sont tous les membres de ce seul corps, étant donné qu’ils sont nombreux?</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 solo cuerpo,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forment qu'un seul corps,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ὄντα ἕν ἐστιν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words connect the thoughts that the eye can't say it doesn't need the hand and the thought that the head can't say it doesn't need the feet?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palabras conectan los pensamientos de que el ojo no puede decir que no necesita la mano y el pensamiento de que la cabeza no puede decir que no necesita los pies?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Quel mot relie l’idée que l’œil ne peut pas dire qu’il n’a pas besoin de la main et la pensée que la tête ne peut pas dire qu’elle n’a pas besoin des pieds?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again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πάλιν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pass through Macedonia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pasado por Macedonia,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 traversé la Macédoine,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Μακεδονίαν διέλθω,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Hades, where is your victory?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la victoria y preguntarle al Hades, dónde está tu victoria?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Hadès : où est ton aiguillon?</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Death, where is your sting?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muerte, tu aguijón?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ta victoire?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who should be accursed?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¿quién debería ser anatema?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qui devrait être maudit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does not love the Lord Jesus Christ,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ame al Señor Jesucristo,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n'aime pas le Seigneur,</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οὐ φιλεῖ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who has appointed apostles, prophets, and other functions in the church?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¿quién ha nombrado apóstoles, profetas y otras funciones en la iglesia?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12:28, qui a nommé des apôtres, des prophètes et d’autres fonctions dans l’Église?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 la iglesia,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what to do with the brethren in Corinth?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hace Pablo con los hermanos en Corinto?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7, que doit faire Paul avec les frères de Corinthe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hope to stay a while with you,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estar con vosotros algún tiempo,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j'espère demeurer quelque temps auprès de vous,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χρόνον τινὰ ἐπιμεῖναι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words are used to indicate how strongly Paul wanted them to submit to the household of Stephanas?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:15, quels mots sont utilisés pour indiquer à quel point Paul voulait qu’ils se soumettent à la maison de Stéphanas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to which part did God give greater honor?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¿a qué parte le dio Dios mayor honor?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à quelle partie Dieu a-t-il accordé le plus d’honneur?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urge you, brethren—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Encore une recommandation que je vous adresse, frères.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what will happen if it is fitting that Paul go also to Jerusalem?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¿qué pasará si conviene que Pablo vaya también a Jerusalén?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:4, que se passera-t-il s’il convient que Paul se rende également à Jérusalem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go with me.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irán conmigo.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feront le voyage avec moi.</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ἐμοὶ πορεύσονται.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being the firstruits of Achaia?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ser las primicias de Acaya?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d’être le premier fruit de l’Achaïe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they have devoted themselves to the ministry of the saints—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ellos se han dedicado al servicio de los santos.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s'est dévouée au service des saints.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διακονίαν τοῖς ἁγίοις ἔταξαν ἑαυτούς·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is honored?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es honrado?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est honoré?</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rejoice with it.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con él se gozan.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se réjouissent avec lui.</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συγχαίρει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into what have we all been made to drink?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¿de qué se nos ha hecho beber a todos?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dans quoi avons-nous tous été obligés de boire?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Spirit.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un mismo Espíritu.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seul Esprit.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ἓν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12:30, what are 3 questions about types of members that God has appointed?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12:30, ¿cuáles son 3 preguntas sobre los tipos de miembros que Dios ha designado?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12:30, quelles sont les trois questions sur les types de membres que Dieu a nommés?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lacks it,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menos tenía,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en manquait,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ὑστεροῦντι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have gifts of healings? Do all speak with tongues? Do all interpret?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¿Tienen todos dones de sanidad? ¿Hablan todos lenguas? ¿Interpretan todos?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ont-ils le don des miracles? Tous ont-ils le don des guérisons? Tous parlent-ils en langues? Tous interprètent-ils?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χαρίσματα ἔχουσιν ἰαμάτων; μὴ πάντες γλώσσαις λαλοῦσιν; μὴ πάντες διερμηνεύουσιν;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what did Paul say should be done for people like Stephanas, Fortunatus, and Achaicus because they refreshed Paul's spirit and that of the brethren in Corinth?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¿qué dijo Pablo que se debía hacer por personas como Estéfanas, Fortunato y Acaico porque refrescaban el espíritu de Pablo y el de los hermanos de Corinto?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18, que dit Paul qu'il devrait être fait pour des gens comme Stéphanas, Fortunatus et Achaicus parce qu'ils ont rafraîchi l'esprit de Paul et celui des frères de Corinthe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acknowledge such men.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reconoced, pues, a tales personas.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Sachez donc apprécier de tels hommes.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ἐπιγινώσκετε οὖν τοὺς τοιούτους.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we were all baptized into what?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un solo Espíritu fuimos todos bautizados en qué?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dans quel seul Esprit avons-nous tous été baptisés?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body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cuerpo,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former un seul corps,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πάντες εἰς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Timothy does the work of the Lord as who also does?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Timoteo hace la obra del Señor ¿cómo quién también la hace?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Timothée fait le travail du comme qui le fait aussi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also do.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mismo que yo.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moi à l'oeuvre du Seigneur.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who gave greater honor to that part which lacks it?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¿quién dio mayor honor a la parte que le falta?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qui a accordé le plus d’honneur à la partie qui en manque?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composed the body,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ordenó el cuerpo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disposé le corps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συνεκέρασεν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one and has many members?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uno y tiene muchos miembros?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qui est un et a plusieurs membres?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is the statement introduced that says those members of the body which seem to be weaker are necessary?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¿cómo se introduce la afirmación que dice que aquellos miembros del cuerpo que parecen más débiles son necesarios?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12:22, comment est introduite la déclaration selon laquelle les membres du corps qui semblent les plus faibles sont nécessaires?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the body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el cuerpo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le corps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where does Paul with for his love to be?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¿dónde quiere Pablo que esté su amor?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où se trouve Paul pour son amour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todos vosotros.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vous tous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Paul was glad about what thee people coming?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¿Pablo se alegró de lo que vendría?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17, Paul était content de ce que vous venez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coming of Stephanas, Fortunatus, and Achaicus,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venida de Estéfanas, de Fortunato y de Acaico,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présence de Stéphanas, de Fortunatus et d'Achaïcus;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ἐπὶ τῇ παρουσίᾳ Στεφανᾶ καὶ Φορτουνάτου καὶ Ἀχαϊκοῦ,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has God done concerning apostles, prophets, teachers and others?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¿qué ha hecho Dios con respecto a los apóstoles, profetas, maestros y otros?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qu’a fait Dieu concernant les apôtres, les prophètes, les enseignants et autres?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appointed these in the church: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unos puso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établi dans l'Église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what does God give us through our Lord Jesus Christ?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¿qué nos da Dios por medio de nuestro Señor Jesucristo?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:57, qu’est-ce que Dieu nous donne par l’intermédiaire de notre Seigneur Jésus-Christ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us the victory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da la victoria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donne la victoire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διδόντι ἡμῖν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do our presentable parts have?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tienen nuestras partes presentables?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qu’ont nos parties présentables?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much rather,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bien plutôt,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πολλῷ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 need.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tienen necesidad.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ont pas besoin.</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χρείαν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sin?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¿cuál es el aguijón del pecado?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du péché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strength of sin is the law.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poder del pecado es la Ley.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puissance du péché, c'est la loi.</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δύναμις τῆς ἁμαρτίας ὁ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what are we all baptized into one body?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qué somos bautizados todos en un solo cuerpo?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par quoi sommes-nous tous baptisés pour former un seul corps?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one Spirit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un solo Espíritu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un seul Esprit,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ἐν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