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according to whose pleasure did God set each of the members in the body?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¿según el agrado de quién puso Dios cada uno de los miembros en el cuerpo?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selon le bon plaisir de qui Dieu a-t-il placé chacun des membres du corps?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He pleased.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él quiso,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a voulu.</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ἠθέλησεν.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might the ear conclude after noting that it is not an eye?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concluir el oído después de notar que no es un ojo?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 pourrait conclure l’oreille après avoir remarqué qu’elle n’est pas un œil?</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of the body,”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del cuerpo»,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pas du corps,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what did God do in the body just as He pleased?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¿qué hizo Dios en el cuerpo tal como quiso?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qu’est-ce que Dieu a fait dans le corps comme il l’entendait?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set the members,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colocado cada uno de los miembros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membres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ἔθετο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what made us into one Spirit?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¿qué nos hizo un solo Espíritu?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qu’est-ce qui a fait de nous un seul Esprit?</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have all been made to drink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se nos dio a beber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avons tous été abreuvés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ἐποτίσθημεν.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in addition to the body, what has many members but are one body?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además del cuerpo, ¿qué tiene muchos miembros sino un solo cuerpo?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12:12, en plus du corps, qu’est-ce qui a plusieurs membres mais qui ne forme qu’un seul corps?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is Christ.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Cristo,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en est-il de Christ.</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who gave greater honor to that part which lacks it?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¿quién dio mayor honor a la parte que le falta?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12:24, qui a accordé le plus d’honneur à la partie qui en manque?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composed the body,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ordenó el cuerpo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disposé le corps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ὁ θεὸς συνεκέρασεν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could the foot say that might lead it to think that it is not of the body?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decir el pie que le haga pensar que no es del cuerpo?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 pourrait dire le pied qui pourrait l’amener à penser qu’il n’est pas du corps?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am not a hand,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no soy mano,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je ne suis pas une main,</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εἰμὶ χείρ,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12:19, where would the body be if what were true?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12:19, ¿dónde estaría el cuerpo si lo que fuera verdad?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12:19, où serait le corps si ce qui était vrai était vrai?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they were all one member,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si todos fueran un solo miembro,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tous étaient un seul membre,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ἦν τὰ πάντα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we bestow greater honor on which members of the body?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¿a qué miembros del cuerpo otorgamos mayor honor?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12:23, à quels membres du corps accordons-nous le plus d’honneur?</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think to be less honorable,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parecen menos dignos,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estimons être les moins honorables du corps,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ἃ δοκοῦμεν ἀτιμότερα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 the head not say to the feet?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la cabeza a los pies?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12:21, que ne peut pas dire la tête aux pieds?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no need of you.”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tengo necesidad de vosotros».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n'ai pas besoin de vous.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Χρείαν ὑμῶν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might the foot conclude after noting that it is not a hand?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concluir el pie después de notar que no es una mano?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 pourrait conclure le pied après avoir remarqué qu’il ne s’agit pas d’une main?</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of the body,”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del cuerpo»,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pas du corps-ne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did Paul do about a more excellent way than desiring the best gifts?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hizo Pablo en cuanto a un camino más excelente que desear los mejores dones?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qu’a fait Paul d’une manière plus excellente que de désirer les meilleurs dons?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yet I show you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yo os muestro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vais encore vous montrer</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ὑμῖν δείκνυμι.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should we do about the best gifts?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debemos hacer con los mejores regalos?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que devrions-nous faire concernant les meilleurs cadeaux?</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earnestly desire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sin embargo,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Aspirez aux</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ζηλοῦτε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Paul asked where would the smelling be if what were the case?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Pablo preguntó dónde estaría el olor si fuera así.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12:17, Paul a demandé où se trouverait l’odeur si tel était le cas?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whole were hearing,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todo fuera oído,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était tout ouïe,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ὅλον ἀκοή,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12:30, what are 3 questions about types of members that God has appointed?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12:30, ¿cuáles son 3 preguntas sobre los tipos de miembros que Dios ha designado?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12:30, quelles sont les trois questions sur les types de membres que Dieu a nommés?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all have gifts of healings? Do all speak with tongues? Do all interpret?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¿Tienen todos dones de sanidad? ¿Hablan todos lenguas? ¿Interpretan todos?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ont-ils le don des miracles? Tous ont-ils le don des guérisons? Tous parlent-ils en langues? Tous interprètent-ils?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πάντες χαρίσματα ἔχουσιν ἰαμάτων; μὴ πάντες γλώσσαις λαλοῦσιν; μὴ πάντες διερμηνεύουσιν;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to which part did God give greater honor?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¿a qué parte le dio Dios mayor honor?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à quelle partie Dieu a-t-il accordé le plus d’honneur?</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where has God set the members just as He pleased?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¿dónde ha colocado Dios los miembros tal como Él quiso?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où Dieu a-t-il placé les membres comme Il l’entendait?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body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cuerpo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corps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question did Paul ask after noting that a foot might say that because it isn't a hand, it is not of the body?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pregunta hizo Pablo después de notar que un pie podría decir que por no ser mano, no es del cuerpo?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quelle question Paul a-t-il posée après avoir noté qu’un pied pouvait dire que parce qu’il n’est pas une main, il n’appartient pas au corps?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therefore not of the body?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no sería del cuerpo?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serait-il pas du corps pour cela?</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παρὰ τοῦτο οὐκ ἔστιν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question did Paul ask after noting that an ear might say that because it is not an eye, it is not of the body?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pregunta hizo Pablo después de notar que un oído podría decir que por no ser ojo, no es del cuerpo?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quelle question Paul a-t-il posée après avoir noté qu’une oreille pouvait dire que parce qu’elle n’est pas un œil, elle n’est pas du corps?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therefore not of the body?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no sería del cuerpo?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serait-elle pas du corps pour cela?</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παρὰ τοῦτο οὐκ ἔστιν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does the body have?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tiene el cuerpo?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 possède le corps?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many members,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tiene muchos miembros,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 plusieurs membres,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μέλη πολλὰ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what are there now, yet one body?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¿qué hay ahora sino un solo cuerpo?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12:20, qu’y a-t-il maintenant, sinon un seul corps?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many members,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muchos los miembros,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plusieurs membres,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πολλὰ μὲν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lacks it,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menos tenía,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en manquait,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ὑστεροῦντι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are one body?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un solo cuerpo?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qu’un seul corps?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the members of that one body, being many,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todos los miembros del cuerpo, siendo muchos,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tous les membres du corps, malgré leur nombre,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τὰ μέλη τοῦ σώματος πολλὰ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what are necessary even though they might seem to be weaker?  Be specific.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son necesarios aunque parezcan más débiles? Se específico.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qu’est-ce qui est nécessaire même s’il semble plus faible ? Être spécifique.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members of the body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miembros del cuerpo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 du corps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δοκοῦντα μέλη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words connect the thoughts that the eye can't say it doesn't need the hand and the thought that the head can't say it doesn't need the feet?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palabras conectan los pensamientos de que el ojo no puede decir que no necesita la mano y el pensamiento de que la cabeza no puede decir que no necesita los pies?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Quel mot relie l’idée que l’œil ne peut pas dire qu’il n’a pas besoin de la main et la pensée que la tête ne peut pas dire qu’elle n’a pas besoin des pieds?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again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πάλιν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which members are necessary?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miembros son necesarios?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quels membres sont nécessaires?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seem to be weaker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parecen más débiles,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paraissent être les plus faibles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ἀσθενέστερα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who has appointed apostles, prophets, and other functions in the church?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¿quién ha nombrado apóstoles, profetas y otras funciones en la iglesia?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12:28, qui a nommé des apôtres, des prophètes et d’autres fonctions dans l’Église?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what question did Paul ask if the whole body were hearing?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¿qué pregunta hizo Pablo si todo el cuerpo oía?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12:17, quelle question Paul a-t-il posée si tout le corps entendait?</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 la iglesia,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in addition to the eye speaking to the hand, what member cannot say to what other member that it has no need of the other?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además de que el ojo habla a la mano, ¿qué miembro no puede decir a qué otro miembro que no tiene necesidad del otro?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outre le fait que l’œil parle à la main, quel membre ne peut pas dire à quel autre membre qu’il n’a pas besoin de l’autre?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head to the feet,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cabeza a los pies: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tête dire aux pieds: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κεφαλὴ τοῖς ποσίν·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causes all the members to rejoice?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¿qué es lo que hace que todos los miembros se regocijen?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qu’est-ce qui réjouit tous les membres?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if one member is honored,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un miembro recibe honra,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membre est honoré,</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δοξάζεται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might say that because I am not an eye, I am not not of the body?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decir que por no ser ojo, no soy del cuerpo?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qui pourrait dire que parce que je ne suis pas un œil, je ne suis pas du corps?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ear should say,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dijera la oreja: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l'oreille disait:</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εἴπῃ τὸ οὖς·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what has God done concerning apostles, prophets, teachers and others?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¿qué ha hecho Dios con respecto a los apóstoles, profetas, maestros y otros?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12:28, qu’a fait Dieu concernant les apôtres, les prophètes, les enseignants et autres?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appointed these in the church: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unos puso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établi dans l'Église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what are 8 things God has appointed in the church?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¿cuáles son las 8 cosas que Dios ha designado en la iglesia?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12:28, quelles sont les 8 choses que Dieu a établies dans l’Église?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be the smelling?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olfato?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l'odorat?</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ἡ ὄσφρησις;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apostles, second prophets, third teachers, after that miracles, then gifts of healings, helps, administrations, varieties of tongues.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apóstoles, luego profetas, lo tercero maestros, luego los que hacen milagros, después los que sanan, los que ayudan, los que administran, los que tienen don de lenguas.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premièrement des apôtres, secondement des prophètes, troisièmement des docteurs, ensuite ceux qui ont le don des miracles, puis ceux qui ont les dons de guérir, de secourir, de gouverner, de parler diverses langues.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 ἀποστόλους, δεύτερον προφήτας, τρίτον διδασκάλους, ἔπειτα δυνάμεις, ἔπειτα χαρίσματα ἰαμάτων, ἀντιλήμψεις, κυβερνήσεις, γένη γλωσσῶν.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12:19, what question is asked if they were all one member?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12:19, ¿qué pregunta se hace si todos fueran un solo miembro?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12:19, quelle question serait posée s’ils étaient tous un seul membre?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the body be?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cuerpo?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le corps?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in fact the body is not one member but what?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en realidad el cuerpo no es un solo miembro pero ¿qué?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en fait le corps n’est pas un seul membre mais quoi?</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many.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muchos.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formé de plusieurs membres.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πολλά.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do our presentable parts have?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tienen nuestras partes presentables?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qu’ont nos parties présentables?</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 need.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tienen necesidad.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n'en ont pas besoin.</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χρείαν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into what have we all been made to drink?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¿de qué se nos ha hecho beber a todos?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dans quoi avons-nous tous été obligés de boire?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Spirit.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un mismo Espíritu.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d'un seul Esprit.</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ἓν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how important are the members of the body might seem to be weaker?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importancia tienen los miembros del cuerpo? ¿Podría parecer que son más débiles?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quelle est l’importance des membres du corps qui semblent les plus faibles?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we are one body even though what categories might we be divided into in addition to Jews or Greeks?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somos un solo cuerpo, aunque ¿en qué categorías podríamos dividirnos además de judíos o griegos?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nous formons un seul corps, même si dans quelles catégories pourrions-nous être divisés en plus des Juifs ou des Grecs?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necessary.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los más necesarios;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nécessaires;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ἀναγκαῖά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when are there many members, yet one body?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¿cuándo hay muchos miembros y sin embargo un solo cuerpo?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12:20, quand y a-t-il plusieurs membres, mais un seul corps?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indeed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donc</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in fact the body is many and not what?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en realidad el cuerpo es muchos y ¿no qué?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en fait le corps est multiple et pas quoi?</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one member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un solo miembro,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un seul membre,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on which things might we think to be less honorable and yet we bestow on them greater honor?  Be specific.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¿a qué cosas podríamos pensar que son menos honorables y, sin embargo, les otorgamos mayor honor? Se específico.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quelles choses pourrions-nous considérer comme moins honorables et pourtant nous leur accordons un plus grand honneur ? Être spécifique.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members of the body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aquellos miembros del cuerpo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have no need?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no tiene necesidad?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qu’est-ce qui n’est pas nécessaire?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our presentable parts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los que en nosotros son más decorosos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ceux qui sont honnêtes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εὐσχήμονα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is one and has many members?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uno y tiene muchos miembros?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qui est un et a plusieurs membres?</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slaves or free—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esclavos como libres;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esclaves, soit libres,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δοῦλοι εἴτε ἐλεύθεροι,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the body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el cuerpo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le corps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how is the statement introduced that says those members of the body which seem to be weaker are necessary?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¿cómo se introduce la afirmación que dice que aquellos miembros del cuerpo que parecen más débiles son necesarios?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12:22, comment est introduite la déclaration selon laquelle les membres du corps qui semblent les plus faibles sont nécessaires?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much rather,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bien plutôt,</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πολλῷ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you are the body of Christ in addition to being what?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¿eres el cuerpo de Cristo además de ser qué?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vous êtes le corps du Christ en plus d’être quoi?</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members individually.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miembros cada uno en particular.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ses membres, chacun pour sa part.</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μέλη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