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instead of being overcome by evil, what should we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en lugar de ser vencidos por el mal, ¿qué debemos hacer?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12:21, au lieu d’être vaincus par le mal, que devrions-nous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overcome evil with good.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vence con el bien el mal.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surmonte le mal par le bien.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νίκα ἐν τῷ ἀγαθῷ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your faith is futile if what is true?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¿tu fe es vana si lo que es verdad?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17, votre foi est vaine si qu’est-ce qui est vrai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two things did Jesus say to do with the bread that he had broken?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dos cosas dijo Jesús que hicieran con el pan que había partido?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qu’est-ce que Jésus a dit à propos du pain lorsqu’il l’a rompu?</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eat;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«Tomad, comed;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Ceci est mon corps,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Τοῦτό μού ἐστιν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how are all the other commandments related to the saying that you shall lover your neighbor as yourself?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¿cómo se relacionan todos los demás mandamientos con el dicho de que amarás a tu prójimo como a ti mismo?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 est le rapport entre tous les autres commandements et le dicton selon lequel tu dois aimer ton prochain comme toi-même?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summed up in this saying, namely,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esta sentencia se resume: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résument dans cette parole: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λόγῳ τούτῳ ἀνακεφαλαιοῦται, ἐν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there are two reasons why a woman ought to have a symbol of authority on her head. One reason is because woman was made from man. What is the other reason?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hay dos razones por las que una mujer debe tener un símbolo de autoridad en su cabeza. Una razón es que la mujer fue hecha del hombre. ¿Cuál es la otra razón?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11:10, il y a deux raisons pour lesquelles une femme devrait avoir un symbole d’autorité sur la tête. L’une des raisons est que la femme a été créée à partir de l’homme. Quelle est l’autre raison?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angels.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los ángeles.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à cause des anges,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ἀγγέλους.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said that the brethren in Corinth must do what he also told whom?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dijo que los hermanos en Corinto debían hacer lo que él también dijo ¿a quién?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Paul a dit que les frères de Corinthe doivent faire ce qu’il a dit à qui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have given orders to the churches of Galatia,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ordené en las iglesias de Galacia.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l'ai ordonné aux Églises de la Galatie.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διέταξα ταῖς ἐκκλησίαις τῆς Γαλατίας,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