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when did Paul say that he would set the rest in order?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¿cuándo dijo Pablo que pondría el resto en orden?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quand Paul a-t-il dit qu’il mettrait le reste en ordre?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serai arrivé.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λοιπὰ ὡς ἂν ἔλθω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Paul asked a question about his own liberty being judged.  What question did he ask?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Pablo hizo una pregunta sobre el juicio sobre su propia libertad. ¿Qué pregunta hizo?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10:29, Paul a posé une question sur le jugement de sa propre liberté. Quelle question a-t-il posée?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is my liberty judged by another man’s conscience?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qué se ha de juzgar mi libertad por la conciencia de otro?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en effet, ma liberté serait-elle jugée par une conscience étrangère?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ἱνατί γὰρ ἡ ἐλευθερία μου κρίνεται ὑπὸ ἄλλης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if we hope for what we do not see, what do we do?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si esperamos lo que no vemos, ¿qué hacemos?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si nous espérons ce que nous ne voyons pas, que faisons-nous?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eagerly wait for it with perseverance.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paciencia lo aguardamos.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l'attendons avec persévérance.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ὑπομονῆς ἀπεκδεχόμεθα.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why is love the fulfillment of the law?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¿por qué el amor es el cumplimiento de la ley?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pourquoi l’amour est-il l’accomplissement de la loi?</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 harm to a neighbor;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hace mal al prójimo;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 ne fait point de mal au prochain: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τῷ πλησίον κακὸν οὐκ ἐργάζεται·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