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after he took bread and had given thanks?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después de tomar pan y dar gracias?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après avoir pris du pain et rendu grâce?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broke it and said,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partió, y dijo: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rompit, et dit: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ἔκλασεν καὶ εἶπεν·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the Jew and Greek compare?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se comparan los judíos y los griegos?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quelle est la différence entre les Juifs et les Grecs?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distinction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aucune différence, en effet,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 profit nothing if I have not love even if I do what with my body?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con mi cuerpo?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de rien si je n’ai pas d’amour même si je fais quoi de mon corps?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give my body to be burned,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entregara mi cuerpo para ser quemado,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livrerais même mon corps pour être brûlé,</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παραδῶ τὸ σῶμά μου, ἵνα καυθήσομαι,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10:1, what did all our fathers do?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hicieron todos nuestros padres?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10:1, qu’ont fait tous nos pères?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passed through the sea,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pasaron el mar;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passé au travers de la mer,</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διὰ τῆς θαλάσσης διῆλθον,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to be saved, how do I need to believe that God raised Jesus from the dead?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para ser salvo, ¿cómo necesito creer que Dios resucitó a Jesús de entre los muertos?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pour être sauvé, comment dois-je croire que Dieu a ressuscité Jésus d’entre les morts?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believe in your heart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crees en tu corazón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crois dans ton coeur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πιστεύσῃς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said that this cup is the new covenant in his blood, what did he say we are to do in his remembrance?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dijo que esta copa es el nuevo pacto en su sangre, ¿qué dijo que debemos hacer en su memoria?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dit que cette coupe est la nouvelle alliance en son sang, que dit-il que nous devons faire en son souvenir?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do, as often as you drink it,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todas las veces que la bebáis,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fois que vous en boirez.</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ποιεῖτε, ὁσάκις ἐὰν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James?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Santiago?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Jacques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all the apostles.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todos los apóstoles.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à tous les apôtres.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ἀποστόλοις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should we always abound in the work of the Lord?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¿en qué debemos abundar siempre en la obra del Señor?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:58, de quoi devrions-nous toujours abonder dans l’œuvre du Seigneur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your labor is not in vain in the Lord.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vuestro trabajo en el Señor no es en vano.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votre travail ne sera pas vain dans le Seigneur.</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ὁ κόπος ὑμῶν οὐκ ἔστιν κενὸς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explain why woman is the glory of man, what did Paul says that contrasts with saying that woman is from man?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explicar por qué la mujer es gloria del hombre, ¿qué dijo Pablo que contrasta con decir que la mujer proviene del hombre?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pour expliquer pourquoi la femme est la gloire de l’homme, que dit Paul qui contraste avec le fait de dire que la femme est issue de l’homme?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man is not from woman,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varón no procede de la mujer,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l'homme n'a pas été tiré de la femme,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ἀνὴρ ἐκ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what happened to make us one body?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pasó para que por un solo Espíritu seamos un solo cuerpo?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que s’est-il passé pour que nous ne formions qu’un seul corps grâce à un seul Esprit?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all baptized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todos bautizados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tous, en effet, été baptisés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what did God do in the body just as He pleased?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hizo Dios en el cuerpo tal como quiso?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qu’est-ce que Dieu a fait dans le corps comme il l’entendait?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set the members,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membres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ἔθετο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it is evident that He who put all things under Him is excepted when he says what?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es evidente que Aquel que sujetó todas las cosas queda exceptuado cuando dice ¿qué?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:27, il est évident que Celui qui lui a soumis toutes choses est excepté quand il dit quoi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He says “all things are put under Him,”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dice que todas las cosas han sido sujetadas a él,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lorsqu'il dit que tout lui a été soumis,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ὅταν δὲ εἴπῃ ὅτι πάντα ὑποτέτακται,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continue when we rejoice in hope and are patient in tribulation?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continuar cuando nos regocijamos en la esperanza y somos pacientes en la tribulación?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12:12, dans quoi devrions-nous continuer lorsque nous nous réjouissons dans l’espérance et sommes patients dans les tribulations?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continuing steadfastly in prayer;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constantes en la oración.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Persévérez dans la prière.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προσευχῇ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not the children of God?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no son hijos de Dios?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ne sont pas les enfants de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those who are the children of the flesh,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hijos según la carne,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que ce ne sont pas les enfants de la chair</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οὐ τὰ τέκνα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when should we wait for one another?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¿cuándo debemos esperarnos unos a otros?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quand devrions-nous nous attendre les uns les autres?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to eat,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reunáis a comer,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pour le repas,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συνερχόμενοι εἰς τὸ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cup of blessing which we bless?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¿cuál es la copa de bendición que bendecimos?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quelle est la coupe de bénédiction que nous bénissons?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10:30, Paul asked why am I evil spoken of if I do what?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10:30, Pablo preguntó ¿por qué se habla mal de mí si hago qué?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10:30, Paul a demandé pourquoi est-ce qu’on parle mal de moi si je fais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 partake with thanks,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yo con agradecimiento participo,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mange avec actions de grâces,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ἐγὼ χάριτι μετέχω,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those who who are Christ's will be made alive at His coming?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los que son de Cristo serán vivificados en Su venida?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:23, quelle déclaration contraste avec le fait de dire que ceux qui appartiennent à Christ seront rendus à la vie à sa venue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firstfruits,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las primicias;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comme prémices,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done being ignorant of God's righteousness?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ha hecho Israel ignorando la justicia de Dios?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qu’a fait Israël en ignorant la justice de Dieu?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seeking to establish their own righteousness,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procurando establecer la suya propia,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cherchant à établir leur propre justice,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ἰδίαν ζητοῦντες στῆσαι,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list 5 specific commandments that are summed up in the saying that you shall lover your neighbor as yourself?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enumera 5 mandamientos específicos que se resumen en el dicho: Amarás a tu prójimo como a ti mismo.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énumérez 5 commandements spécifiques qui sont résumés dans le dicton selon lequel vous devez aimer votre prochain comme vous-même?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commit adultery,” “You shall not murder,” “You shall not steal,” “You shall not bear false witness,” “You shall not covet,”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adulterarás, no matarás, no hurtarás, no dirás falso testimonio, no codiciarás»,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commettras point d'adultère, tu ne tueras point, tu ne déroberas point, tu ne convoiteras point,</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γάρ· Οὐ μοιχεύσεις, Οὐ φονεύσεις, Οὐ κλέψεις,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when a person prophesies, he speaks edification and exhortation and comfort to whom?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cuando una persona profetiza, ¿a quién habla edificación, exhortación y consuelo?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lorsqu’une personne prophétise, elle adresse des paroles d’édification, d’exhortation et de réconfort à qui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men.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a los hombres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console.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blood of Christ?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 la sangre de Cristo?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n'est-elle pas la communion au sang de Christ?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ἐστὶν τοῦ αἵματος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woman in comparison to man in the Lord?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la mujer en comparación con el hombre en el Señor?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la femme par rapport à l’homme dans le Seigneur?</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woman independent of man,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mujer sin el varón,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l'homme sans la femme.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ἀνὴρ χωρὶς γυναικὸς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do you need to do to avoid being cut off?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debes hacer para evitar ser cortado?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 devez-vous faire pour éviter d’être retranché?</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continue in His goodness.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permaneces en esa bondad,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demeures ferme dans cette bonté;</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ἐπιμένῃς τῇ χρηστότητι,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happens to people who resist authority?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les sucede a las personas que se resisten a la autoridad?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qu’arrive-t-il aux personnes qui résistent à l’autorité?</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resist will bring judgment on themselves.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resisten, acarrean condenación para sí mismos.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résistent attireront une condamnation sur eux-mêmes.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ἀνθεστηκότες ἑαυτοῖς κρίμα λήμψονται.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you indeed give thanks well, but who is not edified?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bendecís con el espíritu, a la verdad das gracias bien, pero ¿quién no es edificado?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17, si vous bénissez avec l’Esprit, vous rendez effectivement bien grâce, mais qui n’est pas édifié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other is not edified.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otro no es edificado.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l'autre n'est pas édifié.</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ἕτερος οὐκ οἰκοδομεῖται.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when we are judged, what happens?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cuando somos juzgados, ¿qué sucede?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lorsque nous sommes jugés, que se passe-t-il?</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a question is asked about those who would oppose God's predestination.  What question is asked?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se hace una pregunta acerca de aquellos que se opondrían a la predestinación de Dios. ¿Qué pregunta se hace?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une question est posée à propos de ceux qui s’opposeraient à la prédestination de Dieu. Quelle question est posée?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chastened by the Lord,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castigados por el Señor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châtiés par le Seigneur,</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κυρίου παιδευόμεθα,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he who prophesies does what 3 things to men?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el que profetiza ¿qué 3 cosas hace a los hombres?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celui qui prophétise fait quelles 3 choses aux hommes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speaks edification and exhortation and comfort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exhortación y consolación.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parle aux hommes, les édifie, les exhorte,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λαλεῖ οἰκοδομὴν καὶ παράκλησιν καὶ παραμυθίαν.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this corruption do?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esta corrupción?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cette corruption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incorruption,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incorrupción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l'incorruptibilité,</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how should you feel toward the authority over you if you do evil?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¿cómo deberías sentirte hacia la autoridad que está sobre ti si haces el mal?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 devriez-vous ressentir à l’égard de l’autorité qui vous entoure si vous faites le mal?</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afraid;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teme,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crains;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what pertains to those who are Israelites? (6 points)?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¿qué pertenece a los israelitas? (6 puntos)?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9:4, qu’est-ce qui concerne ceux qui sont Israélites? (5 points)?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pertain the adoption, the glory, the covenants, the giving of the law, the service of God, and the promises;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son la adopción, la gloria, el pacto, la promulgación de la Ley, el culto y las promesas.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appartiennent l'adoption, et la gloire, et les alliances, et la loi, et le culte,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ἡ υἱοθεσία καὶ ἡ δόξα καὶ αἱ διαθῆκαι καὶ ἡ νομοθεσία καὶ ἡ λατρεία καὶ αἱ ἐπαγγελίαι,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with what is sold in the meat market?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con lo que se vende en el mercado de carne?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 dit Paul de ce qui est vendu au marché de la viande?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he who condemns?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es el que condenará?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condamnera?</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ὁ κατακρινῶν;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comed,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Paul said he would stay in Corinth for a while if what is true?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Pablo dijo que se quedaría en Corinto por un tiempo si ¿qué es cierto?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7, Paul a dit qu’il resterait à Corinthe pendant un certain temps si, qu’est-ce qui est vrai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permits.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lo permite.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le permet.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ἐπιτρέψῃ.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when speaking as to wise men, who does Paul say should judge what he says?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cuando habla como a hombres sabios, ¿quién dice Pablo que debería juzgar lo que él dice?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10:15, lorsqu’il parle des sages, selon Paul, qui devrait juger ce qu’il dit?</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for yourselves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digo.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 vous-mêmes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κρίνατε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is spoken to the shame of the Corinthian brethren?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13:34, ¿qué se dice para vergüenza de los hermanos corintios?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que dit-on pour la honte des frères corinthiens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do not have the knowledge of God.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algunos no conocen a Dios.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quelques-uns ne connaissent pas Dieu,</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ἀγνωσίαν γὰρ θεοῦ τινες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what?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qué?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d’avoir quoi?</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all faith,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toda la fe,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j'aurais même toute la foi</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πᾶσαν τὴν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the fathers?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los padres?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issu des Israélites en plus des pères?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who is not an author of confusion?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¿quién no es autor de confusión?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qui n’est pas un auteur de confusion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whom, according to the flesh, Christ came,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según la carne, vino Cristo,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qui est issu, selon la chair, le Christ,</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ἐξ ὧν ὁ χριστὸς τὸ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are helpful?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todas las cosas convienen?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 n’est pas utile?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edify.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edifica.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n'édifie pas.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when trying to convince the Corinthian brethren to believe in a resurrection but who know people who don't believe in it, what question does he ask about the baptismal practices of those other people?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al tratar de convencer a los hermanos corintios de que crean en una resurrección pero conocen a personas que no creen en ella, ¿qué pregunta hace sobre las prácticas bautismales de esas otras personas?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29, lorsqu'il essaie de convaincre les frères corinthiens de croire en une résurrection mais qui connaissent des gens qui n'y croient pas, quelle question pose-t-il sur les pratiques de baptême de ces autres personnes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then are they baptized for the dead?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pues, se bautizan por los muertos?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 font-ils baptiser pour eux?</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βαπτίζονται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why are we one bread and one body?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¿por qué somos un solo pan y un solo cuerpo?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pourquoi sommes-nous un seul pain et un seul corps?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all partake of that one bread.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todos participamos de aquel mismo pan.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participons tous à un même pain.</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πάντες ἐκ τοῦ ἑνὸς ἄρτου μετέχομεν.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walk?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caminan las personas que están en Cristo Jesús?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according to the Spirit.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conforme al Espíritu,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what it is no longer of grace?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qué ya no es por gracia?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quoi, elle n’est plus une grâce?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of works,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obras,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les oeuvres,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that if election is by grace than it is no longer of works.  If this were not true what could we say?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que si la elección es por gracia entonces ya no es por obras. Si esto no fuera cierto ¿qué podríamos decir?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que si l’élection se fait par grâce, elle ne se fait plus par les œuvres. Si ce n’était pas vrai, que pourrions-nous dire?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grace is no longer grace.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gracia ya no sería gracia.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la grâce n'est plus une grâce.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ἡ χάρις οὐκέτι γίνεται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who is rich to all who call upon Him?  Be specifc.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¿quién es rico para con todos los que lo invocan? Sea específico.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qui est riche pour tous ceux qui l’invoquent? Soyez précis.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same Lord over all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mismo que es Señor de todos,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ont tous un même Seigneur,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αὐτὸς κύριος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