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12:6, if the gift given to us is prophecy, what should we do?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12:6, si el don que se nos ha dado es profecía, ¿qué debemos hacer?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12:6, si le don qui nous est offert est une prophétie, que devons-nous faire?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us prophesy in proportion to our faith;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 la medida de la fe;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l'analogie de la foi;</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ἀναλογίαν τῆς πίστεως,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what question did Paul ask before answering it with four statements of what he will do?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¿qué pregunta hizo Pablo antes de responder con cuatro declaraciones de lo que hará?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:15, quelle question Paul a-t-il posée avant d’y répondre par quatre déclarations sur ce qu’il fera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is the conclusion then?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faire donc?</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who did not pursue righteousness?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¿quién no buscó la justicia?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qui n’a pas recherché la justice?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That Gentiles,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los gentiles,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Les païens,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ὅτι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10:7, where might God's expectations be located if they weren't in heaven?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10:7, ¿dónde podrían ubicarse las expectativas de Dios si no estuvieran en el cielo?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10:7, où pourraient se situer les attentes de Dieu si elles n’étaient pas au ciel?</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 ‘Who will descend into the abyss?’ ”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digas, “¿quién descenderá al abismo?”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Qui descendra dans l'abîme?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 Τίς καταβήσεται εἰς τὴν ἄβυσσον;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what summary statement tells how human bodies compare or contrast to that of seeds?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¿qué declaración resumida muestra cómo se compara o contrasta el cuerpo humano con el de las semillas?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quel résumé résume la comparaison entre le corps humain et celui des graines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the resurrection of the dead.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sucede con la resurrección de los muertos.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la résurrection des morts.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ἀνάστασις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Paul tell the brethren in Corinth about the fact that they were Gentiles carried away to these dumb idols?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les dijo Pablo a los hermanos de Corinto acerca del hecho de que eran gentiles llevados a estos ídolos mudos?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qu’est-ce que Paul a dit aux frères de Corinthe sur le fait qu’ils étaient des Gentils emmenés vers ces idoles muettes?</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know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Sabéis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savez que,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οἴδατε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9:18, whom does God have mercy on?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9:18, ¿de quién tiene misericordia Dios?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9:18, à qui Dieu a-t-il pitié?</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He has mercy on whom He wills,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de quien quiere, tiene misericordia,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il fait miséricorde à qui il veut,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ἄρα οὖν ὃν θέλει ἐλεεῖ,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why was the law unable to do what God did by sending His own Son?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¿por qué la ley no pudo hacer lo que Dios hizo al enviar a su propio Hijo?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pourquoi la loi était-elle incapable de faire ce que Dieu a fait en envoyant son propre Fils?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it was weak through the flesh,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era débil por la carne,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chair la rendait sans force,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ἠσθένει διὰ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10:23, what statement did Paul make that is similar to saying that not all things edify?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10:23, ¿qué declaración hizo Pablo que sea similar a decir que no todo edifica?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10:23, quelle déclaration Paul a-t-il faite qui équivaut à dire que toutes choses n’édifient pas?</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not all things are helpful;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no todo conviene;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tout n'est pas utile;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πάντα συμφέρει.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11:31, who in an addition to the readers of this book has been disobedient? Be specific.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11:31, ¿quién además de los lectores de este libro ha sido desobediente? Se específico.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11:31, qui, parmi les lecteurs de ce livre, a désobéi? Être spécifique.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so these also have now been disobedient,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estos ahora han sido desobedientes,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 ils ont maintenant désobéi,</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οὗτοι νῦν ἠπείθησαν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did Paul do about the fact that no one speaking by the Spirit of God calls Jesus accursed?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hizo Pablo ante el hecho de que nadie que habla por el Espíritu de Dios llama anatema a Jesús?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qu’a fait Paul à propos du fait que personne ne parlant par l’Esprit de Dieu n’appelle Jésus maudit?</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make known to you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hago saber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je vous déclare que nul,</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γνωρίζω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9:15, on whom will God have compassion?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9:15, ¿de quién tendrá compasión Dios?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9:15, pour qui Dieu aura-t-il compassion?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whomever I will have compassion.”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del que yo me compadezca.»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qui j'ai compassion.</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ὃν ἂν οἰκτίρω.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Paul asks a question introducing a quotation from Moses saying that God would make Israel Jealous.  What question did Paul ask?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Pablo hace una pregunta introduciendo una cita de Moisés que dice que Dios pondría celoso a Israel. ¿Qué pregunta hizo Pablo?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10:19, Paul pose une question introduisant une citation de Moïse disant que Dieu rendrait Israël jaloux. Quelle question Paul a-t-il posée?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say, did Israel not know?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También pregunto: ¿No ha conocido esto Israel?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je dis: Israël ne l'a-t-il pas su?</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λέγω, μὴ Ἰσραὴλ οὐκ ἔγνω;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8:9, what does a person not have who is not God's?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8:9, ¿qué no tiene una persona que no es de Dios?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8:9, que n’a pas une personne qui n’appartient pas à Dieu?</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if anyone does not have the Spirit of Christ,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alguno no tiene el Espíritu de Cristo,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quelqu'un n'a pas l'Esprit de Christ,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δέ τις πνεῦμα Χριστοῦ οὐκ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who is risen and at the right had of God?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¿quién resucitó y estaba a la derecha de Dios?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qui est ressuscité et à la droite de Dieu?</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Christ who died,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el que murió;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 mort;</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ὁ ἀποθανών,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14:15, Paul said he would sing in what 2 ways?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14:15, ¿Pablo dijo que cantaría de qué dos maneras?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:15, Paul a dit qu’il chanterait de quelles 2 manières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 what is Paul's heart's desire and prayer to God for Israel?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 ¿cuál es el deseo y la oración del corazón de Pablo a Dios por Israel?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 quel est le désir et la prière du cœur de Paul à Dieu pour Israël?</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that they may be saved.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por la salvación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qu'ils soient sauvés.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σωτηρίαν.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16:15, what words are used to indicate how strongly Paul wanted them to submit to the household of Stephanas?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:15, quels mots sont utilisés pour indiquer à quel point Paul voulait qu’ils se soumettent à la maison de Stéphanas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urge you, brethren—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N/A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Encore une recommandation que je vous adresse, frères.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11:32, what has God done so that He might have mercy on all?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11:32, ¿qué ha hecho Dios para tener misericordia de todos?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11:32, qu’a fait Dieu pour avoir pitié de tous?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committed them all to disobedience,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sujetó a todos en desobediencia,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renfermé tous les hommes dans la désobéissance,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συνέκλεισεν γὰρ ὁ θεὸς τοὺς πάντας εἰς ἀπείθειαν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8:28, what do all things to for those who love God?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8:28, ¿para qué sirven todas las cosas para los que aman a Dios?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8:28, à quoi servent toutes choses pour ceux qui aiment Dieu?</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work together for good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ayudan a bien,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concourent au bien</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συνεργεῖ εἰς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12:21, what can the head not say to the feet?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12:21, ¿qué no puede decir la cabeza a los pies?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12:21, que ne peut pas dire la tête aux pieds?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no need of you.”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tengo necesidad de vosotros».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n'ai pas besoin de vous.</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Χρείαν ὑμῶν οὐκ ἔχω·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will sing with the spirit, and I will also sing with the understanding.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cantaré con el espíritu, pero cantaré también con el entendimiento,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chanterai par l'esprit, mais je chanterai aussi avec l'intelligence.</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ψαλῶ τῷ πνεύματι, ψαλῶ δὲ καὶ τῷ νοΐ·</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13:4, you should be afraid if you do what?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13:4, ¿deberías tener miedo si haces qué?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13:4, vous devriez avoir peur si vous faites quoi?</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if you do evil,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haces lo malo,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si tu fais le mal,</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δὲ τὸ κακὸν ποιῇς,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quoted from Deuteronomy 30:12 about heaven and obtaining God's expectations so that we might learn and follow them?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cita en Deuteronomio 30:12 acerca del cielo y de obtener las expectativas de Dios para que podamos aprenderlas y seguirlas?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qu'est-ce qui est cité dans Deutéronome 30:12 à propos du ciel et de l'obtention des attentes de Dieu afin que nous puissions les apprendre et les suivre?</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 not say in your heart, ‘Who will ascend into heaven?’ ”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digas en tu corazón: “¿Quién subirá al cielo?”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dis pas en ton coeur: Qui montera au ciel?</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εἴπῃς ἐν τῇ καρδίᾳ σου· Τίς ἀναβήσεται εἰς τὸν οὐρανόν;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did the Corinthian brethren know had happened to them?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sabían los hermanos corintios que les había sucedido?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savaient les frères corinthiens qui leur étaient arrivés?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carried away to these dumb idols,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os extraviaba llevándoos,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vous laissiez entraîner vers les idoles muettes,</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πρὸς τὰ εἴδωλα τὰ ἄφωνα ὡς ἂν ἤγεσθε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15:22, what statement contrasts with saying that in Christ all shall be made alive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15:22, ¿qué declaración contrasta con decir que en Cristo todos serán vivificados?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22, quelle déclaration contraste avec le fait de dire qu’en Christ tous reviendront à la vie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in Adam all die,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como en Adán todos mueren,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comme tous meurent en Adam,</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ὥσπερ γὰρ ἐν τῷ Ἀδὰμ πάντες ἀποθνῄσκουσιν,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14:38, what should be done for anyone who is ignorant?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14:38, ¿qué se debe hacer con el ignorante?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:38, que doit-on faire pour quiconque est ignorant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do about the fact that he speaks with tongues more than all the brethren in Corinth?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hace Pablo respecto del hecho de que habla en lenguas más que todos los hermanos de Corinto?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 fait Paul du fait qu’il parle en langues plus que tous les frères de Corinthe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be ignorant.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lo ignore.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l'ignore.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ἀγνοεῖται.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what question is asked if they were all one member?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¿qué pregunta se hace si todos fueran un solo miembro?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quelle question serait posée s’ils étaient tous un seul membre?</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the body be?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cuerpo?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le corps?</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that flesh and blood cannot?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que la carne y la sangre no pueden?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de dire que la chair et le sang ne le peuvent pas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does corruption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corrupción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corruption</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φθορὰ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bless with the spirit, who won't be able to say Amen at your giving of thanks?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bendices con el espíritu, ¿quién no podrá decir Amén cuando des gracias?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16, si vous bénissez avec l’esprit, qui ne pourra pas dire Amen lorsque vous remerciez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he who occupies the place of the uninformed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ocupa lugar de simple oyente,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celui qui est dans les rangs de l'homme du peuple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ἀναπληρῶν τὸν τόπον τοῦ ἰδιώτου πῶς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where does the statement come from that says that God would send people speaking other languages to his people but they still wouldn't listen?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¿de dónde viene la afirmación que dice que Dios enviaría personas que hablaran otros idiomas a su pueblo pero ellos todavía no escucharían?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d'où vient la déclaration selon laquelle Dieu enverrait des gens parlant d'autres langues à son peuple mais qu'ils n'écouteraient toujours pas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law it is written: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Ley está escrito: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écrit dans la loi:</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τῷ νόμῳ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10:18, who are partakers of the altar?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10:18, ¿quiénes son participantes del altar?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10:18, qui participe à l’autel?</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not those who eat of the sacrifices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comen de los sacrificios,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ceux qui mangent les victimes ne sont-ils pas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οἱ ἐσθίοντες τὰς θυσίας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13:13, we should walk properly as in the day not in several things.  What are the first two things listed?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13:13, debemos caminar apropiadamente como en el día, no en varias cosas. ¿Cuáles son las dos primeras cosas enumeradas?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13:13, nous devrions marcher correctement comme pendant la journée et non dans plusieurs choses. Quelles sont les deux premières choses répertoriées?</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revelry and drunkenness,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en glotonerías y borracheras,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loin des excès et de l'ivrognerie,</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κώμοις καὶ μέθαις,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8:19, what waits for the revealing of the sons of God?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8:19, ¿qué espera la revelación de los hijos de Dios?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8:19, qu’est-ce qui attend la révélation des fils de Dieu?</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earnest expectation of the creation eagerly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anhelo ardiente de la creación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Aussi la création attend-elle avec un ardent désir</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γὰρ ἀποκαραδοκία τῆς κτίσεως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11:33, what word is used to describe God's judgments?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11:33, ¿qué palabra se usa para describir los juicios de Dios?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11:33, quel mot est utilisé pour décrire les jugements de Dieu?</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unsearchable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 insondables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insondables,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ἀνεξεραύνητα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when will listeners of a flute or harp not be able to know what is played unless they make a distinction in the sounds?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¿cuándo los que escuchan una flauta o un arpa no podrán saber lo que se toca a menos que hagan distinción en los sonidos?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:7, quand les auditeurs de flûte ou de harpe ne pourront-ils pas savoir ce qui est joué à moins de faire une distinction entre les sons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they make a sound,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producen sonidos,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rendent un son,</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διαστολὴν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in what situation will I be a foreigner to him who speaks?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¿en qué situación seré extranjero para el que habla?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:11, dans quelle situation serai-je un étranger pour celui qui parle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10:24, what did Paul say that is similar to saying let no one seek his own?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10:24, ¿qué dijo Pablo que sea similar a decir que nadie busque lo suyo?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10:24, qu’est-ce que Paul a dit qui équivaut à dire que personne ne cherche les siens?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if I do not know the meaning of the language,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si yo ignoro el significado de las palabras,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donc je ne connais pas le sens de la langue,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οὖν μὴ εἰδῶ τὴν δύναμιν τῆς φωνῆς,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10:10, with what is confession made unto salvation?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10:10, ¿con qué se hace la confesión para salvación?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10:10, avec quoi la confession est-elle faite pour le salut?</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with the mouth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con la boca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bouche qu'on parvient au salut,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στόματι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8;14, how many people are the sons of God?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8:14 ¿cuántas personas son hijos de Dios?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8:14, combien de personnes sont les fils de Dieu?</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as many as are led by the Spirit of God,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que son guiados por el Espíritu de Dios,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tous ceux qui sont conduits par l'Esprit de Dieu</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ὅσοι γὰρ πνεύματι θεοῦ ἄγονται,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15:11, when I or they preached, what happened?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15:11, cuando ellos o yo predicamos, ¿qué pasó?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 11, lorsque moi ou eux prêchions, que s’est-il passé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 you believed.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habéis creído.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c'est ce que vous avez cru.</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οὕτως ἐπιστεύσατε.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said about a passage from Moses which asks who will ascent into heaven to share with us God's expectations?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dice acerca de un pasaje de Moisés que pregunta quién ascenderá al cielo para compartir con nosotros las expectativas de Dios?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 dit-on d'un passage de Moïse qui demande qui montera au ciel pour partager avec nous les attentes de Dieu?</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righteousness of faith speaks in this way,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justicia que es por la fe, dice así: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voici comment parle la justice qui vient de la foi:</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 πίστεως δικαιοσύνη οὕτως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16:5, why will Paul come to Corinth when he passes through Macedonia?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16:5, ¿por qué vendrá Pablo a Corinto cuando pase por Macedonia?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16 :5, pourquoi Paul viendra-t-il à Corinthe lorsqu’il traversera la Macédoine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each one the other’s well-being.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del otro.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chacun cherche celui d'autrui.</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τοῦ ἑτέρου.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am passing through Macedonia).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por Macedonia tengo que pasar),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traverserai la Macédoine.</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Μακεδονίαν γὰρ διέρχομαι,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what did Paul not want concerning spiritual gifts?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¿qué no quería Pablo en cuanto a los dones espirituales?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qu’est-ce que Paul ne voulait pas concernant les dons spirituels?</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do not want you to be ignorant: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que ignoréis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veux pas, frères, que vous soyez dans l'ignorance.</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θέλω ὑμᾶς ἀγνοεῖν.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15:8, Christ being seen by Paul last of all was described with what words?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15:8, ¿con qué palabras se describió a Cristo siendo visto por Pablo en último lugar?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8, avec quels mots le Christ vu par Paul a-t-il été décrit en dernier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by one born out of due time.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a un abortivo,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à l'avorton;</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ὡσπερεὶ τῷ ἐκτρώματι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