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who may be recognized among the brethren in Corinth?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¿quiénes pueden ser reconocidos entre los hermanos de Corinto?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qui peut être reconnu parmi les frères de Corinthe?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are approved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aprobados.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ceux qui sont approuvés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οἱ δόκιμοι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any questions about whatever is set before you if who invites you?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preguntar nada sobre lo que se te ponga delante, si ¿quién te invita?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poser aucune question sur ce qui vous est présenté, si qui vous invite?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of those who do not believe invites you to dinner,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algún incrédulo os invita,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non-croyant vous invite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καλεῖ ὑμᾶς τῶν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if the church assembles and all speak with tongues, what will unbelievers who visit say?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si la iglesia se reúne y todos hablan en lenguas, ¿qué dirán los incrédulos que la visiten?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si l’Église se rassemble et que tous parlent en langues, que diront les incroyants qui visitent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are out of your mind?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dirán que estáis locos?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fous?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ἐροῦσιν ὅτι μαίνεσθε;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in what did each one take his own supper?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¿en qué cenó cada uno?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dans quel repas chacun prenait-il son propre souper?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eating,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comer,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quand on se met à table,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is the statement introduced that says those members of the body which seem to be weaker are necessary?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¿cómo se introduce la afirmación que dice que aquellos miembros del cuerpo que parecen más débiles son necesarios?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12:22, comment est introduite la déclaration selon laquelle les membres du corps qui semblent les plus faibles sont nécessaires?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much rather,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bien plutôt,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πολλῷ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