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15:35, what question will some say in addition to asking something like, With what body are the dead raised?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15:35, ¿qué pregunta dirán algunos además de algo como: ¿Con qué cuerpo resucitan los muertos?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:35, quelle question certains poseront-ils en plus de demander quelque chose comme : Avec quel corps les morts ressuscitent-ils ?</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are the dead raised up?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«¿Cómo resucitarán los muertos?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Comment les morts ressuscitent-ils,</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ἐγείρονται οἱ νεκροί,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16:20, how did Paul say we should great one another?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16:20, ¿cómo dijo Pablo que deberíamos engrandecernos unos a otros?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:20, comment Paul dit-il que nous devrions nous saluer les uns les autres ?</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a holy kiss.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beso santo.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un saint baiser.</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φιλήματι ἁγίῳ.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8:31, no one can be against us if what is true?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8:31 nadie puede estar contra nosotros si lo que es verdad?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8:31, personne ne peut être contre nous si qu’est-ce qui est vrai?</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God is for us,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Dios es por nosotros,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Dieu est pour nous,</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ὁ θεὸς ὑπὲρ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14:37, what should a person who thinks himself to be a prophet acknowledge about the things written in these verses?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14:37, ¿qué debe reconocer una persona que se cree profeta acerca de las cosas escritas en estos versículos?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:37, que devrait reconnaître une personne qui se considère comme un prophète à propos des choses écrites dans ces versets ?</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the commandments of the Lord.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mandamientos del Señor;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un commandement du Seigneur.</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κυρίου ἐστὶν·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11:11, since we see that David asked for his enemies to have permanent effects for their actions, what question might someone ask about those who have not received God's grace?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11:11, ya que vemos que David pidió a sus enemigos que sus acciones tuvieran efectos permanentes, ¿qué pregunta alguien podría hacerse acerca de aquellos que no han recibido la gracia de Dios?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11:11, puisque nous voyons que David a demandé à ses ennemis que leurs actions aient des effets permanents, quelle question pourrait-on poser à propos de ceux qui n'ont pas reçu la grâce de Dieu?</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say then, have they stumbled that they should fall?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yo pregunto: ¿Será que los israelitas, al tropezar, cayeron definitivamente?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dis donc: Est-ce pour tomber qu'ils ont bronché?</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Λέγω οὖν, μὴ ἔπταισαν ἵνα πέσωσιν;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12:3, you are supposed to think soberly as God has dealt what to you?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12:3, ¿qué se supone que debes pensar con seriedad según lo que Dios te ha tratado?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12:3, vous êtes censé penser sobrement à la manière dont Dieu vous a traité.</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 measure of faith.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conforme a la medida de fe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la mesure de foi</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μέτρον πίστεως.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9:31, what has Israel not attained?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9:31, ¿qué no ha logrado Israel?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9:31, qu’est-ce qu’Israël n’a pas atteint?</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not attained to the law of righteousness.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iba tras una ley de justicia, no la alcanzó.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n'est pas parvenu à cette loi.</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νόμον οὐκ ἔφθασεν.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15:45, how do we know that the first man Adam became a living being?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15:45, ¿cómo sabemos que el primer hombre Adán llegó a ser un ser viviente?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:45, comment savons-nous que le premier homme Adam est devenu un être vivant ?</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so it is written,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está escrito: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 il est écrit:</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γέγραπται·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 what does the writer do concerning the gospel which he preached to the readers?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 ¿qué hace el escritor con respecto al evangelio que predicó a los lectores?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 que fait l’écrivain concernant l’évangile qu’il a prêché aux lecteurs ?</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Moreover, brethren, I declare to you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Además os declaro, hermanos,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rappelle, frères,</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Γνωρίζω δὲ ὑμῖν,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15:11, what did I or they do?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15:11, ¿qué hicimos yo o ellos?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 11, qu’avons-nous fait ou qu’ont-ils fait ?</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we preach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predicamos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voilà ce que nous prêchons,</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κηρύσσομεν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15:23, what statement contrasts with saying that Christ was made alive as the firstfruits?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15:23, ¿qué declaración contrasta con decir que Cristo fue vivificado como primicias?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:23, quelle affirmation contraste avec l’affirmation selon laquelle Christ a été rendu vivant comme les prémices ?</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afterward those who are Christ’s at His coming.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luego los que son de Cristo, en su venida.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 ceux qui appartiennent à Christ, lors de son avènement.</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ἔπειτα οἱ τοῦ Χριστοῦ ἐν τῇ παρουσίᾳ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15:51, what words are used to describe idea that we shall not all sleep but we shall all be changed?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15:51, ¿qué palabras se usan para describir la idea de que no todos dormiremos pero todos seremos transformados?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:51, quels mots sont utilisés pour décrire l’idée selon laquelle nous ne dormirons pas tous mais que nous serons tous transformés ?</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Behold, I tell you a mystery: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digo un misterio: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Voici, je vous dis un mystère:</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ἰδοὺ μυστήριον ὑμῖν λέγω·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9:22, a question is asks two things. One is suggesting that God might want to make His power known, what is the question before this?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9:22, una pregunta consiste en dos cosas. Uno está sugiriendo que Dios podría querer dar a conocer su poder, ¿cuál es la pregunta antes de esto?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9:22, une question demande deux choses. L’un suggère que Dieu pourrait vouloir faire connaître sa puissance, quelle est la question avant cela?</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if God, wanting to show His wrath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qué, si Dios, queriendo mostrar su ira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dire, si Dieu, voulant montrer sa colère</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θέλων ὁ θεὸς ἐνδείξασθαι τὴν ὀργὴν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12:19, what quote explains why Paul says you should not avenge yourself?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12:19, ¿qué cita explica por qué Pablo dice que no debes vengarte?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12:19, quelle citation explique pourquoi Paul dit que vous ne devriez pas vous venger?</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“Vengeance is Mine, I will repay,”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«Mía es la venganza, yo pagaré,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moi la vengeance, à moi la rétribution,</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Ἐμοὶ ἐκδίκησις, ἐγὼ ἀνταποδώσω,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16:17, Paul was glad about what thee people coming?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16:17, ¿Pablo se alegró de lo que vendría?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17, Paul était content de ce que vous venez ?</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about the coming of Stephanas, Fortunatus, and Achaicus,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la venida de Estéfanas, de Fortunato y de Acaico,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présence de Stéphanas, de Fortunatus et d'Achaïcus;</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δὲ ἐπὶ τῇ παρουσίᾳ Στεφανᾶ καὶ Φορτουνάτου καὶ Ἀχαϊκοῦ,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11:11, why has salvation come to the Gentiles?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11:11, ¿por qué ha llegado la salvación a los gentiles?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11:11, pourquoi le salut est-il venu pour les Gentils?</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15:7, who saw Christ after the five hundred?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15:7, ¿quién vio a Cristo después de los quinientos?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:7, qui a vu Christ après les cinq cents ?</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After that He was seen by James,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Después apareció a Jacobo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Ensuite, il est apparu à Jacques,</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ἔπειτα ὤφθη Ἰακώβῳ,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15:34, we should awake to righteousness and not do what?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15:34, ¿deberíamos despertar a la justicia y no hacer qué?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:34, vous devriez retourner à vous-mêmes, comme il se doit, et ne pas faire quoi?</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do not sin;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pequéis,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ne péchez point;</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μὴ ἁμαρτάνετε,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 into whom were all our fathers baptized?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 ¿en quién fueron bautizados todos nuestros padres?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 en qui tous nos pères ont-ils été baptisés?</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into Moses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todos, en unión con Moisés,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Moïse</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πάντες εἰς τὸν Μωϋσῆν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8:39, what is no created thing able to do?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8:39, ¿qué es lo que ninguna cosa creada puede hacer?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8:39, qu’est-ce qu’aucune chose créée n’est capable de faire?</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shall be able to separate us from the love of God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nos podrá separar del amor de Dios,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pourra nous séparer de l'amour de Dieu</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δυνήσεται ἡμᾶς χωρίσαι ἀπὸ τῆς ἀγάπης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9:25 and Hosea, what will God call her that was not beloved?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9:25 y Oseas, ¿cómo la llamará Dios si no fue amada?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9:25 et Osée, comment Dieu appellera-t-il celle qui n’était pas aimée?</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her beloved,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amada.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bien-aimée celle</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ἠγαπημένην·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provoke them to jealousy,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fin de provocarlos a celos.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qu'ils fussent excités à la jalousie.</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παραζηλῶσαι αὐτούς.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11:25, what does Paul not desire to do?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11:25, ¿qué no desea hacer Pablo?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11:25, qu’est-ce que Paul ne désire pas faire?</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should be ignorant of this mystery,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ignoréis este misterio,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vous ignoriez ce mystère,</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ἀγνοεῖν, ἀδελφοί, τὸ μυστήριον τοῦτο,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10:20, what sentence is quoted that means about the same thing as God was made manifest to those wo did not ask for Me.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10:20, la frase que se cita significa aproximadamente lo mismo que Dios se manifestó a aquellos que no preguntaron por Mí.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10:20, quelle phrase est citée qui signifie à peu près la même chose que Dieu a été manifesté à ceux qui ne m’ont pas demandé.</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was found by those who did not seek Me;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«Fui hallado por los que no me buscaban;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J'ai été trouvé par ceux qui ne me cherchaient pas,</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Εὑρέθην ἐν τοῖς ἐμὲ μὴ ζητοῦσιν,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9:33, what did God lay in Zion? (2 points)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9:33, ¿qué puso Dios en Sión? (2 puntos)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9:33, qu’est-ce que Dieu a mis en Sion? (2 points)</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 stumbling stone and rock of offense,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piedra de tropiezo y roca de caída;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une pierre d'achoppement Et un rocher de scandale,</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λίθον προσκόμματος καὶ πέτραν σκανδάλου,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15:28, who else will be subject to Him when all things are made subject to Him?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15:28, ¿quién más estará sujeto a Él cuando todas las cosas le estén sujetas?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:28, qui d’autre lui sera soumis lorsque toutes choses lui seront soumises ?</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the Son Himself will also be subject to Him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entonces también el Hijo mismo se sujetará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alors le Fils lui-même sera soumis à celui</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τότε αὐτὸς ὁ υἱὸς ὑποταγήσεται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13:7, to whom should customs be paid?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13:7, ¿a quién se le debe pagar la aduana?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13:7, à qui les douanes doivent-elles être payées?</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 with what words did Paul use to address his readers?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 ¿con qué palabras usó Pablo para dirigirse a sus lectores?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 quels mots Paul a-t-il utilisé pour s’adresser à ses lecteurs?</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customs to whom customs,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que impuesto, impuesto;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tribut à qui vous devez le tribut,</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τὸ τέλος τὸ τέλος,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12:24, what did God give to the part which lacks it?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12:24, ¿qué le dio Dios a la parte que le falta?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12:24, qu’est-ce que Dieu a donné à la partie qui en manque?</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having given greater honor to that part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dando más abundante honor al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manière à donner plus d'honneur à ce</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περισσοτέραν δοὺς τιμήν,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16:18, Paul said people like Stephanas, Fortunatus, and Achaicus should be acknowledged because they did what?  (2 points)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16:18, Pablo dijo que personas como Estéfanas, Fortunato y Acaico deberían ser reconocidas porque hicieron ¿qué? (2 puntos)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:18, Paul a dit que des gens comme Stéphanas, Fortunat et Achaïcus devraient être reconnus parce qu'ils ont fait quoi ? (2 points)</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they refreshed my spirit and yours.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confortaron mi espíritu y el vuestro;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ils ont tranquillisé mon esprit et le vôtre.</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ἀνέπαυσαν γὰρ τὸ ἐμὸν πνεῦμα καὶ τὸ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13:13, we should not walk in lewdness and lust.  What are the next two ways in which we should avoid walking?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13:13, no debemos andar en lascivia y lujuria. ¿Cuáles son las siguientes dos formas en las que debemos evitar caminar?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13:13, nous ne devrions pas marcher dans l’impudicité et la luxure. Quelles sont les deux prochaines façons dont nous devrions éviter de marcher?</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in strife and envy.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en contiendas y envidia.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des querelles et des jalousies.</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ἔριδι καὶ ζήλῳ,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12:15, what should we do with those who rejoice?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12:15, ¿qué debemos hacer con los que se regocijan?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12:15, que devons-nous faire de ceux qui se réjouissent?</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Rejoice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Gozaos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Réjouissez-vous</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χαίρειν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13:3, who are not a terror to good works?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13:3, ¿quiénes no son un terror para las buenas obras?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13:3, qui ne fait pas peur aux bonnes œuvres?</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Moreover, brethren,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quiero, hermanos,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Frères,</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rulers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magistrados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les magistrats sont à redouter.</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γὰρ ἄρχοντες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14:5, what did Paul want people to do but not ans much as he wanted people to prophesy?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14:5, ¿qué quería Pablo que la gente hiciera pero no tanto como quería que la gente profetizara?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:5, qu’est-ce que Paul voulait que les gens fassent, mais pas autant qu’il voulait que les gens prophétisent ?</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wish you all spoke with tongues,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Yo desearía que todos vosotros hablarais en lenguas,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désire que vous parliez tous en langues,</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θέλω δὲ πάντας ὑμᾶς λαλεῖν γλώσσαις,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11:33, what should we do when we come together to eat?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11:33, ¿qué debemos hacer cuando nos reunimos para comer?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11:33, que devons-nous faire lorsque nous nous réunissons pour manger?</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wait for one another.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esperaos unos a otros.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attendez-vous les uns les autres.</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ἀλλήλους ἐκδέχεσθε.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11:5, what does a woman dishonor her head if she prays or prophesies with her head uncovered?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11:5, ¿en qué deshonra la mujer su cabeza si ora o profetiza con la cabeza descubierta?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11:5, qu’est-ce qu’une femme déshonore sa tête si elle prie ou prophétise la tête découverte?</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that is one and the same as if her head were shaved.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es lo mismo que si se hubiera rapado.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comme si elle était rasée.</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ἓν γάρ ἐστιν καὶ τὸ αὐτὸ τῇ ἐξυρημένῃ.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16:11, what did Paul say no one in Corinth should be permitted to do toward Timothy?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16:11, ¿qué dijo Pablo que a nadie en Corinto se le debería permitir hacer a Timoteo?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:11, qu’est-ce que Paul a dit que personne à Corinthe ne devrait être autorisé à faire envers Timothée ?</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let no one despise him.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tanto, nadie lo tenga en poco,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personne donc ne le méprise.</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μή τις οὖν αὐτὸν ἐξουθενήσῃ.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9:11, where were Jacob and Esau when God told Rebecca that the older shall serve the younger?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9:11, ¿dónde estaban Jacob y Esaú cuando Dios le dijo a Rebeca que el mayor serviría al menor?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9:11, où étaient Jacob et Ésaü lorsque Dieu dit à Rébecca que l’aîné servirait le plus jeune?</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12:18, which members did God set in the body just as He pleased?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12:18, ¿qué miembros puso Dios en el cuerpo tal como quiso?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12:18, quels membres Dieu a-t-il placés dans le corps comme il le voulait?</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children not yet being born,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habían aún nacido,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quoique les enfants ne fussent pas encore nés</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μήπω γὰρ γεννηθέντων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8:28, how many things work together for good to those who love God?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8:28, ¿cuántas cosas ayudan a bien a los que aman a Dios?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8:28, combien de choses concourent au bien de ceux qui aiment Dieu?</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we know that all things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todas las cosas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savons, du reste, que toutes choses</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12:6, what should we do wth the gifts that we have?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12:6, Si tienes el don de profecía, ¿qué debes hacer con él en proporción a tu fe?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12:6, si vous avez le don de prophétie, que devez-vous en faire proportionnellement à votre foi?</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us use them: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úselo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l'exerce</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8:9, what is your state if the Spirit of God dwells in you?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8:9, ¿cuál es tu estado si el Espíritu de Dios habita en ti?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8:9, quel est votre état si l’Esprit de Dieu habite en vous?</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you are not in the flesh but in the Spirit,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vosotros no vivís según la carne, sino según el Espíritu,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vous, vous ne vivez pas selon la chair, mais selon l'esprit,</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Ὑμεῖς δὲ οὐκ ἐστὲ ἐν σαρκὶ ἀλλὰ ἐν πνεύματι,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11:22, what two attributes of God does Paul say we should consider?  (2 points)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11:22, ¿qué dos atributos de Dios dice Pablo que debemos considerar? (2 puntos)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11:22, quels sont les deux attributs de Dieu que Paul dit que nous devrions considérer? (2 points)</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consider the goodness and severity of God: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Mira, pues, la bondad y la severidad de Dios: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Considère donc la bonté et la sévérité de Dieu:</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ἴδε οὖν χρηστότητα καὶ ἀποτομίαν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14:25, what will an unbeliever report after he has the secrets of his heart revealed by prophesying when he visited the church?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14:25, ¿qué informará un incrédulo después de que se le revelen los secretos de su corazón al profetizar cuando visitó la iglesia?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:25, que rapportera un incroyant après avoir révélé les secrets de son cœur en prophétisant lors de sa visite à l’église ?</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each one of them,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 colocado cada uno de los miembros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placé chacun</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ἓν ἕκαστον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report that God is truly among you.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declarando que verdaderamente Dios está entre vosotros.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publiera que Dieu est réellement au milieu de vous.</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ἀπαγγέλλων ὅτι Ὄντως ὁ θεὸς ἐν ὑμῖν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10:18 and Psalm 91, how far has the words of God's glory gone?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10:18 y Salmo 91, ¿hasta dónde han llegado las palabras de la gloria de Dios?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10:18 et Psaume 91, jusqu’où sont allées les paroles de la gloire de Dieu?</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their words to the ends of the world.”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hasta los fines de la tierra sus palabras.»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leurs paroles jusqu'aux extrémités du monde.</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εἰς τὰ πέρατα τῆς οἰκουμένης τὰ ῥήματα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11:4, what happens if a man prays or prophesies having his head covered?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11:4, ¿qué pasa si un hombre ora o profetiza teniendo la cabeza cubierta?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11:4, que se passe-t-il si un homme prie ou prophétise en ayant la tête couverte?</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dishonors his head.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deshonra su cabeza.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déshonore son chef.</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καταισχύνει τὴν κεφαλὴν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