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are 8 things God has appointed in the church?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¿cuáles son las 8 cosas que Dios ha designado en la iglesia?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quelles sont les 8 choses que Dieu a établies dans l’Église?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apostles, second prophets, third teachers, after that miracles, then gifts of healings, helps, administrations, varieties of tongues.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apóstoles, luego profetas, lo tercero maestros, luego los que hacen milagros, después los que sanan, los que ayudan, los que administran, los que tienen don de lenguas.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premièrement des apôtres, secondement des prophètes, troisièmement des docteurs, ensuite ceux qui ont le don des miracles, puis ceux qui ont les dons de guérir, de secourir, de gouverner, de parler diverses langues.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ἀποστόλους, δεύτερον προφήτας, τρίτον διδασκάλους, ἔπειτα δυνάμεις, ἔπειτα χαρίσματα ἰαμάτων, ἀντιλήμψεις, κυβερνήσεις, γένη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