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break that is the communion of the body of Christ?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lo que rompemos que es la comunión del cuerpo de Cristo?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qu’est-ce que nous brisons, qui est la communion du corps du Christ?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bread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pan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pain</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what happened because of unbelief?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¿qué pasó a causa de la incredulidad?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que s’est-il passé à cause de l’incrédulité?</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were broken off,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desgajadas,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est vrai; elles ont été retranchées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God treat Jews and Greeks the same say?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trata Dios por igual a judíos y griegos?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comment Dieu traite-t-il les Juifs et les Grecs de la même manière?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rich to all who call upon Him.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rico para con todos los que lo invocan;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riche pour tous ceux qui l'invoquent.</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πλουτῶν εἰς πάντας τοὺς ἐπικαλουμένους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What was the first reason?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¿Cuál fue la primera razón?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11, Paul a donné deux raisons aux frères de Corinthe d’envoyer Timothée en voyage en paix. Quelle a été la première raison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come to me;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venga a mí,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vienne vers moi,</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ἔλθῃ πρός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a question is asked about what people who practice a specific ritual will do if the dead do not rise at all. What ritual do they practice?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se hace una pregunta sobre qué harán las personas que practican un ritual específico si los muertos no resucitan en absoluto. ¿Qué ritual practican?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la question est posée de savoir ce que feront les personnes qui pratiquent un rituel spécifique si les morts ne ressuscitent pas du tout. Quel rituel pratiquent-ils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baptized for the dead,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se bautizan por los muertos,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font baptiser pour les morts?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βαπτιζόμενοι ὑπὲρ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desire?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desear?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désirer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desire spiritual gifts,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procurad los dones espirituales,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aussi aux dons spirituels,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 τὰ πνευματικά,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did Paul ask us to observe when talking about those who eat of the sacrifices of the alter?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¿a quién nos pidió Pablo que tuviéramos en cuenta al hablar de los que comen de los sacrificios del altar?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Paul nous demande-t-il d’observer lorsqu’il parle de ceux qui mangent des sacrifices de l’autel?</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Observe Israel after the flesh: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Mirad a Israel según la carne: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Voyez les Israélites selon la chair:</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τὸν Ἰσραὴλ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the third day after he died?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al tercer día de su muerte?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le troisième jour après sa mort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rose again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resucitó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ressuscité</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will their acceptance be?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será su aceptación?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quelle sera leur acceptation?</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life from the dead?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vida de entre los muertos?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sinon une vie d'entre les morts?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ζωὴ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the end of the law?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la ley?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la loi?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Christ is the end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Cristo,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est la fin</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what in the spirit?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qué hace en espíritu?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que fait-il en esprit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speaks mysteries.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misterios.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dit des mystères.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μυστήρια·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does the body have?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tiene el cuerpo?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possède le corps?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many members,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tiene muchos miembros,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 plusieurs membres,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πολλὰ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believe in whom?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creer en quién?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croire en qui?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they have not heard?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quien no han oído?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ils n'ont pas entendu parler?</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a person should eat at home if what is the case?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¿una persona debe comer en casa si cuál es el caso?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11:34, une personne devrait manger à la maison si quel est le cas?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hungry,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tiene hambre,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a faim,</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πεινᾷ,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knowing that there are diversities of activities, what does God do?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sabiendo que hay diversidad de actividades, ¿qué hace Dios?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12:6, sachant qu’il existe une diversité d’activités, que fait Dieu?</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works all in all.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hace todas las cosas en todos,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opère tout en tous.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ἐνεργῶν τὰ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being given to hospitality?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ser dados a la hospitalidad?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devrions-nous faire en plus de recevoir l’hospitalité?</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which gift should we use in our ministering?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don debemos usar en nuestro ministerio?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quel don devrions-nous utiliser dans notre ministère?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ministry,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de servicio,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est appelé au ministère s'attache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διακονίαν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gifts of healings are given. What does the Spirit give to another?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dan dones de sanidades. ¿Qué le da el Espíritu a otro?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certains reçoivent des dons de guérison. Que donne l’Esprit à un autre?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faith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fe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la foi,</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ἑτέρῳ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has its own body?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tiene cuerpo propio?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qu’est-ce qui a son propre corps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each seed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cada semilla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chaque semence il donne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ἑκάστῳ τῶν σπερμάτων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 solo cuerpo?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corps?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uno solo el pan, nosotros,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y a un seul pain,</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why did God commit them all to disobedience?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¿por qué Dios encomendó a todos ellos la desobediencia?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pourquoi Dieu les a-t-il tous engagés dans la désobéissance?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have mercy on all.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tener misericordia de todos.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miséricorde à tous.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πάντας ἐλεήσῃ.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the needs of the saints,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Compartid las necesidades de los santos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Pourvoyez aux besoins des saints.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χρείαις τῶν ἁγίων κοινωνοῦντες,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say to the hand that it has no need of the hand?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a la mano que no necesita de la mano?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qu’est-ce qui ne peut pas dire à la main qu’elle n’a pas besoin de la main?</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eye cannot say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ojo puede decir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L'oeil ne peut pas dire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δύναται δὲ ὁ ὀφθαλμὸς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are there now, yet one body?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sino un solo cuerpo?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sinon un seul corps?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many members,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muchos los miembros,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plusieurs membres,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μὲν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did I do when I become a man?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hice cuando me hice hombre?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qu’ai-je fait lorsque je suis devenu un homme?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put away childish things.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dejé lo que era de niño.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fait disparaître ce qui était de l'enfant.</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κατήργηκα τὰ τοῦ νηπίου.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who is told to be steadfast?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¿a quién se le dice que sea firme?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à qui est-il demandé d’être ferme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brethren,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amados,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 bien-aimés, soyez fermes,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all the members of that one body, being many, are what?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todos los miembros de aquel solo cuerpo, siendo muchos, ¿qué son?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sont tous les membres de ce seul corps, étant donné qu’ils sont nombreux?</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death?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¿qué es el aguijón de la muerte?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de la mort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un solo cuerpo,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forment qu'un seul corps,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ὄντα ἕν ἐστιν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was made of dust?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¿de qué estaba hecho el polvo?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qu’est-ce qui était fait de poussière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was of the earth,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primer hombre es de la tierra,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tiré de la terre,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ἄνθρωπος ἐκ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statement contrasts with saying that the first man was of the earth and made of dust?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¿qué afirmación contrasta con decir que el primer hombre era de la tierra y hecho de polvo?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quelle affirmation contraste avec l’affirmation selon laquelle le premier homme était de la terre et fait de poussière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second Man is the Lord from heaven.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segundo hombre, que es el Señor, es del cielo.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second homme est du ciel.</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δεύτερος ἄνθρωπος ἐξ οὐρανοῦ.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why does Paul not want the Romans to be ignorant of this mystery?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qué Pablo no quiere que los romanos ignoren este misterio?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pourquoi Paul ne veut-il pas que les Romains ignorent ce mystère?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should be wise in your own opinion,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seáis arrogantes en cuanto a vosotros mismos: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regardiez point comme sages,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ἦτε ἑαυτοῖς φρόνιμοι,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for whose sake are many from Israel enemies concerning the gospel?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causa de quién muchos de Israel son enemigos del evangelio?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pour qui de nombreux Israélites sont-ils ennemis de l’Évangile?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sake,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vosotros;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vous;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do what with her head uncovered?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correcto que una mujer haga qué con la cabeza descubierta.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fasse quoi la tête découverte?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sting of death is sin,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aguijón de la muerte es el pecado,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L'aiguillon de la mort, c'est le péché;</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κέντρον τοῦ θανάτου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pray to God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ore a Dios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Dieu</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προσεύχεσθαι;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failure of Israel?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 se benefició del fracaso de Israel?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l’échec d’Israël?</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failure riches for the Gentiles,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caída, a los gentiles,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amoindrissement la richesse des païens,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ἥττημα αὐτῶν πλοῦτος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loved?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amado Dios?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aimé?</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“Jacob I have loved,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 Jacob amé,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aimé Jacob</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Τὸν Ἰακὼβ ἠγάπησα,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kind of olive tree might you have been cut out of?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clase de olivo podrías haber sido cortado?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de quel type d’olivier avez-vous été coupé?</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wild by nature,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silvestre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naturellement sauvage,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earnestly desire?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desear fervientemente?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désirer sincèrement?</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best gifts.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mejores.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dons les meilleurs.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χαρίσματα τὰ μείζονα.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what is nearer than when we first believed?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hay más cerca que cuando creímos por primera vez?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qu’est-ce qui est plus proche que lorsque nous avons cru pour la première fois?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who has fulfilled the law?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¿quién ha cumplido la ley?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qui a accompli la loi?</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our salvation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nuestra salvación que cuando creímos.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maintenant le salut</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γὰρ ἐγγύτερον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do pray in what 2 ways?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oraría de qué dos maneras?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15, Paul a dit qu’il prierait de quelles 2 manières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pray with the spirit, and I will also pray with the understanding.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Oraré con el espíritu, pero oraré también con el entendimiento;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prierai par l'esprit, mais je prierai aussi avec l'intelligence;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προσεύξομαι τῷ πνεύματι, προσεύξομαι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see that we should not lust after evil things like our fathers did. What have they become for us?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vemos que no debemos codiciar cosas malas como lo hicieron nuestros padres. ¿En qué se han convertido para nosotros?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voyons que nous ne devons pas convoiter de mauvaises choses comme le faisaient nos pères. Que sont-ils devenus pour nous?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these things became our examples,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Estas cosas sucedieron como ejemplos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 choses sont arrivées pour nous servir d'exemples,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τύποι ἡμῶν ἐγενήθησαν,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what made us into one Spirit?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nos hizo un solo Espíritu?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qu’est-ce qui a fait de nous un seul Esprit?</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all been made to drink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se nos dio a beber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avons tous été abreuvés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ἐποτίσθημεν.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which is the greatest of faith, hope and love?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¿cuál es la mayor fe, esperanza y amor?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quel est le plus grand de la foi, de l’espérance et de l’amour?</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greatest of these is love.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mayor de ellos es el amor.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plus grande de ces choses, c'est la charité.</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τούτων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do with the Lord Jesus Christ so that we walk properly?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hacer con el Señor Jesucristo para que caminemos apropiadamente?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faire du Seigneur Jésus-Christ pour marcher correctement?</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loves another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que ama al prójimo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aime les autres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ἀγαπῶν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put on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vestíos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revêtez-vous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ἐνδύσασθε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life from the dead?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ser la vida de entre los muertos?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 pourrait être la vie d’entre les morts?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will their acceptance be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será su admisión,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sera leur réintégration,</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 πρόσλημψις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lump is holy if what is holy?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 masa es santa si ¿qué es santo?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la masse est sainte, si qu’est-ce qui est saint?</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firstfruit is holy,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las primicias son santas,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les prémices sont saintes,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ἀπαρχὴ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