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the wild olive tree was able to partake of the root and fatness of what?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¿el olivo silvestre pudo participar de la raíz y de la grosura de qué?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11:17, l’olivier sauvage était capable de partager la racine et la graisse de quoi?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olive tree,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olivo,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l'olivier,</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ἐλαίας ἐγένου,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you are the body of Christ in addition to being what?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¿eres el cuerpo de Cristo además de ser qué?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vous êtes le corps du Christ en plus d’être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members individually.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miembros cada uno en particular.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ses membres, chacun pour sa part.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with what should be kindly affectionate to one another?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¿con qué debemos ser bondadosos y afectuosos unos con otros?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12:10, avec quoi devraient-ils s’aimer les uns les autres?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brotherly love,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amor fraternal;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amour fraternel,</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φιλαδελφίᾳ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will you have from the authority if you do what is good?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tendrás de la autoridad si haces el bien?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qu’obtiendrez-vous de l’autorité si vous faites le bien?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will have praise from the same.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serás alabado por ella,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tu auras son approbation.</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ἕξεις ἔπαινον ἐξ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the Bible say is equivalent to the summary of God's expectations described in Deuteronomy 30:12-16, "loving the Lord thy God, walking in his ways, and keeping his commandments and his statutes and his judgments,"?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lo que dice la Biblia equivale al resumen de las expectativas de Dios descritas en Deuteronomio 30:12-16, "amar al Señor tu Dios, andar en sus caminos, y guardar sus mandamientos, sus estatutos y sus juicios"?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10:8, ce que dit la Bible équivaut au résumé des attentes de Dieu décrites dans Deutéronome 30:12-16, « aimer l'Éternel, ton Dieu, marcher dans ses voies, et garder ses commandements, ses statuts et ses ordonnances. jugements"?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the word of faith which we preach):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Ésta es la palabra de fe que predicamos: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la parole de la foi, que nous prêchons.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τὸ ῥῆμα τῆς πίστεως ὃ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we would have been found false witnesses of God if what where true?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habríamos sido encontrados testigos falsos de Dios si ¿qué fuera cierto?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nous aurions été trouvés de faux témoins de Dieu si c’était vrai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fact the dead do not rise.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en verdad los muertos no resucitan.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point.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ἄρα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what had Jacob and Esau done when God told Rebecca that the older shall serve the younger?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¿qué habían hecho Jacob y Esaú cuando Dios le dijo a Rebeca que el mayor serviría al menor?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qu’ont fait Jacob et Ésaü lorsque Dieu a dit à Rébecca que l’aîné servirait le plus jeune?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having done any good or evil,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habían hecho aún ni bien ni mal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n'eussent fait ni bien ni mal,</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πραξάντων τι ἀγαθὸν ἢ φαῦλον,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Apollos was quite unwilling to come at this time even though what happened?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Apolos no estaba dispuesto a venir en ese momento, aunque ¿qué pasó?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12, Apollos n’était absolument pas disposé à venir à ce moment-là, même si que s’est-il passé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strongly urged him to come to you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le rogué que fuera a vosotros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l'ai beaucoup exhorté à se rendre chez vous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παρεκάλεσα αὐτὸν ἵνα ἔλθῃ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3 things did I do when I was a child?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3 cosas hacía cuando era niño?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quelles sont les 3 choses que j’ai faites quand j’étais enfant?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spoke as a child, I spoke as a child, I understood as a child, I thought as a child;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hablaba como niño, pensaba como niño, juzgaba como niño;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parlais comme un enfant, je pensais comme un enfant, je raisonnais comme un enfant;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ἐλάλουν ὡς νήπιος, ἐφρόνουν ὡς νήπιος, ἐλογιζόμην ὡς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who give us the victory?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¿quiénes nos dan la victoria?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qui nous donne la victoire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thanks be to God,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sean dadas a Dios,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θεῷ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is similar to dishonor?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es semejante a la deshonra?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semé le corps semblable au déshonneur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weakness,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debilidad,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infirme,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connects with saying that not all things edify?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 con decir que no todas las cosas edifican?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lien avec le fait que tout n’édifie pas?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are differences of ministries, what is the same?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hay diferencias de ministerios, ¿qué es igual?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existe des différences entre les ministères, qu’est-ce qui est pareil?</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Lord.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Señor es el mismo.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Seigneur;</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αὐτὸς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hearing?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oía?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tout le corps entendait?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smelling?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olfato?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l'odorat?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ὄσφρησις;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when Paul said that for conscience' sake you should not eat food that someone told you was offered to idols whose conscience was Paul concerned about?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¿cuando Pablo dijo que por motivos de conciencia no debías comer alimentos que alguien te dijo que habían sido ofrecidos a ídolos cuya conciencia preocupaba a Pablo?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10:29, lorsque Paul a dit que, par souci de conscience, vous ne devriez pas manger de la nourriture dont quelqu'un vous a dit qu'elle était offerte à des idoles dont Paul se préoccupait de la conscience?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“Conscience,” I say, not your own, but that of the other.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refiero a la conciencia del otro, no a la tuya,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ici, non de votre conscience, mais de celle de l'autre.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συνείδησιν δὲ λέγω οὐχὶ τὴν ἑαυτοῦ ἀλλὰ τὴν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drank the same what?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bebían lo mismo ¿qué?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tous nos pères buvaient de la même manière.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in contrast to what?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¿se supone que uno debe pensar sobriamente en contraste con qué?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contrairement à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think of himself more highly than he ought to think,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tenga más alto concepto de sí que el que debe tener,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de n'avoir pas de lui-même une trop haute opinion,</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ὑπερφρονεῖν παρ’ ὃ δεῖ 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revelry and drunkenness. What are the next two ways in which we should avoid walking?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juerga y borrachera. ¿Cuáles son las siguientes dos formas en las que debemos evitar caminar?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la réjouissance et l’ivresse. Quelles sont les deux prochaines façons dont nous devrions éviter de marcher?</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lewdness and lust,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lujurias y libertinaje,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luxure et de l'impudicité,</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κοίταις καὶ ἀσελγείαις,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even nature itself do about a man with long hair being dishonored?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hace incluso la naturaleza misma si se deshonra a un hombre de cabello largo?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 fait la nature elle-même lorsqu’un homme aux cheveux longs est déshonoré?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teach you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enseña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enseigne-t-elle pas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διδάσκει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If in this life only we have hope in Christ, what is the result?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si en esta vida sólo tenemos esperanza en Cristo, ¿cuál es el resultado?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:19, si dans cette vie seulement nous avons l’espérance en Christ, quel en sera le résultat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of all men the most pitiable.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los más dignos de lástima de todos los hombres.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les plus malheureux de tous les hommes.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ἐλεεινότεροι πάντων ἀνθρώπων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is a beautiful attribute people have who preach the gospel of peace?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 es el hermoso atributo que tienen las personas que predican el evangelio de la paz?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 est le bel attribut que possèdent les gens qui prêchent l’évangile de paix?</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“How beautiful are the feet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«¡Cuán hermosos son los pies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Qu'ils sont beaux Les pieds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Ὡς ὡραῖοι οἱ πόδες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same spiritual drink.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misma bebida espiritual,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même breuvage spirituel,</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ἔπιον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what statement summarizes this verse?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¿qué declaración resume este versículo?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quelle déclaration résume ce verset?</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therefore to all their due: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Pagad a todos lo que debéis: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Rendez à tous ce qui leur est dû:</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ἀπόδοτε πᾶσι τὰς ὀφειλάς,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we who have what are eagerly waiting for the redemption of our body?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¿nosotros que tenemos lo que esperamos ansiosamente la redención de nuestro cuerpo?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quoi, attendons avec impatience la rédemption de notre corps?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that, but we also who have the firstfruits of the Spirit, even we ourselves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ella, sino que también nosotros mismos, que tenemos las primicias del Espíritu, nosotros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n'est pas elle seulement; mais nous aussi, qui avons les prémices de l'Esprit,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αὐτοὶ τὴν ἀπαρχὴν τοῦ πνεύματος ἔχοντες ἡμεῖς καὶ αὐτοὶ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long has God stretched out His hands to a disobedient and contrary people?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¿cuánto tiempo ha extendido Dios Sus manos a un pueblo desobediente y contrario?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depuis combien de temps Dieu a-t-il tendu les mains vers un peuple désobéissant et contraire?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Israel he says: “All day long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acerca de Israel dice: «Todo el día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le jour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δὲ τὸν Ἰσραὴλ λέγει·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question did Paul ask after noting that an ear might say that because it is not an eye, it is not of the body?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pregunta hizo Pablo después de notar que un oído podría decir que por no ser ojo, no es del cuerpo?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quelle question Paul a-t-il posée après avoir noté qu’une oreille pouvait dire que parce qu’elle n’est pas un œil, elle n’est pas du corps?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serait-elle pas du corps pour cela?</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word connects the statement that a woman should have her head covered because of the angels and the statements that man and woman are not independent of each other in the Lord?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palabra conecta la afirmación de que la mujer debe cubrirse la cabeza a causa de los ángeles y la afirmación de que el hombre y la mujer no son independientes el uno del otro en el Señor?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11:11, quel mot relie l’affirmation selon laquelle une femme devrait avoir la tête couverte à cause des anges et l’affirmation selon laquelle l’homme et la femme ne sont pas indépendants l’un de l’autre dans le Seigneur?</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shorn if what is true?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ser rapada si ¿qué es verdad?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devrait être tondue si qu’est-ce qui est vrai?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the Lord Jesus do on the same night in which He was betrayed?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el Señor Jesús la misma noche en que fue traicionado?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le Seigneur Jésus la nuit même où il a été trahi?</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took bread;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pan;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prit du pain,</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ἔλαβεν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found by those who did not seek Me.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citada que significa aproximadamente lo mismo que Dios fue hallado por aquellos que no me buscaban.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citée signifie à peu près la même chose que Dieu a été trouvé par ceux qui ne m’ont pas cherché.</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made manifest to those who did not ask for Me.”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manifesté a los que no preguntaban por mí.»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manifesté à ceux qui ne me demandaient pas.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ἐμφανὴς ἐγενόμην τοῖς ἐμὲ μὴ ἐπερωτῶσιν.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did Paul say about God's grace toward him in the context that he labored more abundantly than the other apostles?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dijo Pablo acerca de la gracia de Dios hacia él en el contexto de que trabajó más abundantemente que los otros apóstoles?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que dit Paul à propos de la grâce de Dieu envers lui dans le contexte du fait qu'il a travaillé plus abondamment que les autres apôtres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grace toward me was not in vain;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gracia no ha sido en vano para conmigo,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grâce envers moi n'a pas été vaine;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χάρις αὐτοῦ ἡ εἰς ἐμὲ οὐ κενὴ ἐγενήθη,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what should a person do who speaks in a tongue?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¿qué debe hacer una persona que habla en lenguas?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:13, que doit faire une personne qui parle en langue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pray that he may interpret.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pida en oración poder interpretarla.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pour avoir le don d'interpréter.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προσευχέσθω ἵνα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who should pray that he may interpret?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¿quién debe orar para poder interpretar?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:13, qui devrait prier pour pouvoir interpréter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 woman is not covered,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mujer no se cubre,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une femme n'est pas voilée,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οὐ κατακαλύπτεται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speaks in a tongue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el que habla en lengua extraña,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que celui qui parle en langue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which is quoting Deuteronomy 30:12, who is described as the essence of God's expectations?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que cita Deuteronomio 30:12, ¿a quién se describe como la esencia de las expectativas de Dios?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qui cite Deutéronome 30:12, qui est décrit comme l'essence des attentes de Dieu?</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down from above)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traer abajo a Cristo.)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faire descendre Christ;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καταγαγεῖν·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all authority?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tiene toda autoridad?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toute autorité?</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authority except from God,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autoridad que no provenga de Dios,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n'y a point d'autorité qui ne vienne de Dieu,</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ἔστιν ἐξουσία εἰ μὴ ὑπὸ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with what words does Paul use to describe the groanings that the Spirit Himself makes in intercession for us?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¿con qué palabras usa Pablo para describir los gemidos que el Espíritu mismo hace intercediendo por nosotros?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quels mots Paul utilise-t-il pour décrire les gémissements que l’Esprit lui-même pousse en intercession pour nous?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cannot be uttered.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indecibles.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inexprimables;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ἀλαλήτοις,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root is holy, what else is holy?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 raíz es santa, ¿qué más es santo?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la racine est sainte, qu’est-ce qui est saint?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are the branches.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son las ramas.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le sont aussi.</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what group of people in addition to the Jews?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¿qué grupo de personas incluye el pueblo que Dios ha llamado además de los judíos?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quel groupe de personnes en plus des Juifs?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did Paul quote after saying why we should not eat food that we have been told was offered to idols?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citó Pablo después de decir por qué no debemos comer alimentos que, según nos han dicho, fueron ofrecidos a los ídolos?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of the Gentiles?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de los gentiles.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d'entre les païens,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ἐξ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happens if a woman prays or prophesies with her head uncovered?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¿qué pasa si una mujer ora o profetiza con la cabeza descubierta?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 se passe-t-il si une femme prie ou prophétise la tête découverte?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her head,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is not everyone who is a seed of Abraham?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no es todo aquel que es descendencia de Abraham?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qu’est-ce que n’est pas quiconque est une postérité d’Abraham?</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are they all children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hijos suyos,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sont pas tous ses enfants;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τέκνα, ἀλλ’·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is the same God, what are there many of?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el mismo Dios, ¿de qué hay muchos?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le même Dieu, de quoi y a-t-il plusieurs?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diversities of activities,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actividades,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d'opérations,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ἐνεργημάτων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raised?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resucita el cuerpo?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élevé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incorruption.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incorrupción.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incorruptible;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ἀφθαρσίᾳ·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is different between celestial bodies and terrestrial bodies?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diferencia hay entre los cuerpos celestes y los cuerpos terrestres?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 est la différence entre les corps célestes et les corps terrestres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and all its fullness.”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y cuanto en ella hay.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glory of the celestial is one, and the glory of the terrestrial is another.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una es la hermosura de los celestiales y otra la de los terrenales.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l'éclat des corps célestes, autre celui des corps terrestres.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ἑτέρα μὲν ἡ τῶν ἐπουρανίων δόξα, ἑτέρα δὲ ἡ τῶν ἐπιγείων.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two phrases describe the speed with which we shall be changed?  (2 points)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dos frases describen la velocidad con la que seremos transformados? (2 puntos)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quelles sont les deux expressions qui décrivent la rapidité avec laquelle nous serons transformés ? (2 points)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moment, in the twinkling of an eye,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momento, en un abrir y cerrar de ojos,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un instant, en un clin d'oeil,</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ἀτόμῳ, ἐν ῥιπῇ ὀφθαλμοῦ,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symbol of power has God given to the authority over you that should make you afraid if you do evil?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símbolo de poder le ha dado Dios a la autoridad sobre usted que debería hacerle temer si hace el mal?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symbole de puissance Dieu a-t-il donné à l’autorité sur vous qui devrait vous faire peur si vous faites le mal?</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not bear the sword in vain;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en vano lleva la espada,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n'est pas en vain qu'il porte l'épée,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εἰκῇ τὴν μάχαιραν φορεῖ·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