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to whom pertain the adoption, the glory, the covenants etc?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¿a quiénes pertenecen la adopción, la gloria, los pactos etc?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9:4, à qui appartiennent l’adoption, la gloire, les alliances, etc.?</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Israelites,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israelitas,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Israélites,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Ἰσραηλῖται,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what should be done with love?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¿qué se debe hacer con el amor?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que faut-il faire avec amour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that you do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vuestras cosas sean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ce que vous faites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what does Christ deliver to whom at the end?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¿qué entrega Cristo a quién al final?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qu’est-ce que Christ livre à qui à la fin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comes the end, when He delivers the kingdom to God the Father,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el fin, cuando entregue el Reino al Dios y Padre,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viendra la fin, quand il remettra le royaume à celui qui est Dieu et Père,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τὸ τέλος, ὅταν παραδιδῷ τὴν βασιλείαν τῷ θεῷ καὶ πατρί,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on whom is the person in authority supposed to execute wrath?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¿sobre quién se supone que la persona con autoridad debe ejecutar ira?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contre qui la personne en position d’autorité est-elle censée exercer sa colère?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make no provision for?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qué no debemos tomar medidas?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à quoi ne devrions-nous pas faire attention?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flesh,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carne.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chair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qu'ont reçu nos patriarches?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promesses,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him who practices evil.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hace lo malo.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punir celui qui fait le mal.</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κακὸν πράσσοντι.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eat?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comiéramos?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de manger?</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whatever is sold in the meat market,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vende en la carnicería,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tout ce qui se vend au marché,</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ἐν μακέλλῳ πωλούμενον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a question after saying the condition, if in the manner of men he had fought with beasts at Ephesus.  What question did he ask?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hizo una pregunta después de decir la condición, si a la manera de los hombres había peleado con fieras en Éfeso. ¿Qué pregunta hizo?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32, Paul a posé une question après avoir dit la condition, si, à la manière des hommes, il avait combattu contre les bêtes à Éphèse. Quelle question a-t-il posée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is it to me?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me sirve?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avantage m'en revient-il?</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μοι τὸ ὄφελος;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do neither the churches of God nor Paul and Barnabas have if anyone seems to be contentious?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tienen ni las iglesias de Dios ni Pablo y Bernabé si alguno parece contencioso?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qu’est-ce que n’ont ni les églises de Dieu, ni Paul et Barnabas si quelqu’un semble être en conflit?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no such custom,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tal costumbre.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cette habitude,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τοιαύτην συνήθειαν οὐκ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where was the grace of God as Paul labored?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¿dónde estaba la gracia de Dios mientras Pablo trabajaba?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où était la grâce de Dieu pendant que Paul travaillait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with me.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conmigo.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avec moi.</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σὺν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what did Paul do by the boasting in the brethren in Corinth which he had in Christ Jesus our Lord?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¿qué hizo Pablo con la jactancia que tenía en los hermanos de Corinto en Cristo Jesús nuestro Señor?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qu’a fait Paul en se vantant parmi les frères de Corinthe de ce qu’il avait en Jésus-Christ notre Seigneur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affirm,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aseguro, hermanos,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l'atteste, frères,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of what did Paul not want the brethren in Corinth to be ignorant?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que ignoraran los hermanos de Corinto?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que les frères de Corinthe ignorent?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spiritual gifts, brethren,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los dones espirituales.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dons spirituels,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πνευματικῶν,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he was evil spoken of for the food that he had done what over?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hablaba mal de él por la comida que había hecho, ¿y qué más?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on avait dit du mal de lui à cause de la nourriture qu'il avait faite, et pourquoi?</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which I give thanks?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doy gracias?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je rends grâces?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understanding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entender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comprendre quoi?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understand all mysteries and all knowledge,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entendiera todos los misterios y todo conocimiento,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science de tous les mystères et toute la connaissance,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εἰδῶ τὰ μυστήρια πάντα καὶ πᾶσαν τὴν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what does Paul wish to be with you?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¿qué desea Pablo que esté contigo?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:23, qu’est-ce que Paul souhaite être avec vous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del Señor Jesucristo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du Seigneur Jésus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what will happen until Pentecost?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¿qué pasará hasta Pentecostés?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que se passera-t-il jusqu’à la Pentecôte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tarry in Ephesus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estaré en Éfeso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resterai néanmoins à Éphèse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ἐπιμενῶ δὲ ἐν Ἐφέσῳ ἕως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