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woman and man?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la mujer y el hombre?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la femme et l’homme?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of woman is man,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varón es la cabeza de la mujer,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l'homme est le chef de la femme,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γυναικὸς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not all sleep, what will happen to all of us?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no todos dormiremos, ¿qué nos pasará a todos?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:51, même si nous ne dormons pas tous, qu’arrivera-t-il à nous tous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shall all be changed—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seremos transformados,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nous serons changés,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δὲ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a terror to evil works but not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son un terror para las malas obras pero ¿no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sont une terreur pour les mauvaises œuvres, mais pas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a terror to good works,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están para infundir temor al que hace el bien,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une bonne action,</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εἰσὶν φόβος τῷ ἀγαθῷ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do all men of the same kind of flesh?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¿todos los hombres son de la misma clase de carne?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tous les hommes sont-ils de la même sorte de chair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there is one kind of flesh of men,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una carne es la de los hombres,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la chair des hommes,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ἄλλη μὲν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enables the wild olive tree to partake of the root and fatness of the olive tree that is not wild?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permite al olivo silvestre participar de la raíz y de la grosura del olivo que no es silvestre?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permet à l’olivier sauvage de partager la racine et la graisse de l’olivier qui n’est pas sauvage?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grafted in among them,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 sido injertado en lugar de ellas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as été enté à leur place,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ἐνεκεντρίσθης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what happened to Christ making him the firstfruits of those who have fallen asleep?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¿qué pasó con Cristo al convertirlo en primicias de los que durmieron?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qu’est-il arrivé à Christ, faisant de lui les prémices de ceux qui se sont endormis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risen from the dead,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resucitado de los muertos;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ἐγήγερται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under what condition, should we live peaceably with all men as much as depends on us.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¿bajo qué condiciones debemos vivir en paz con todos los hombres en la medida en que dependa de nosotros?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12:18, dans quelles conditions devrions-nous vivre en paix avec tous les hommes, dans la mesure où cela dépend de nous.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well do I really know whom I think I know now?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¿qué tan bien conozco realmente a quién creo conocer ahora?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dans quelle mesure puis-je vraiment savoir qui je pense connaître maintenant?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know in part,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conozco en parte,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je connais en partie,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ἄρτι γινώσκω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12:29, what are 4 questions about types of members that God has appointed?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12:29, ¿cuáles son 4 preguntas sobre los tipos de miembros que Dios ha designado?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12:29, quelles sont les 4 questions sur les types de membres que Dieu a nommés?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apostles? Are all prophets? Are all teachers? Are all workers of miracles?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apóstoles? ¿Son todos profetas? ¿Son todos maestros? ¿Hacen todos milagros?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sont-ils apôtres? Tous sont-ils prophètes? Tous sont-ils docteurs?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ἀπόστολοι; μὴ πάντες προφῆται; μὴ πάντες διδάσκαλοι; μὴ πάντες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is an example of how we should be kindly affectionate to one another with brotherly love?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¿cuál es un ejemplo de cómo debemos ser bondadosos y afectuosos unos con otros con amor fraternal?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quel est un exemple de la façon dont nous devrions nous montrer affectueux les uns envers les autres et faire preuve d’un amour fraternel?</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honor giving preference to one another;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honra, prefiriéndoos los unos a los otros.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honneur, usez de prévenances réciproques.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τιμῇ ἀλλήλους προηγούμενοι,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it is possible,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posible,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est possible,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δυνατόν,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incorruption?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incorrupción?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qu’est-ce qui aura revêtu l’incorruption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when this corruptible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esto corruptible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ce corps corruptible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help us in our weakness?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nos ayuda en nuestra debilidad?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nous aide-t-il dans notre faiblesse?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do not know what we should pray for as we ought,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hemos de pedir como conviene, no lo sabemos,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ne savons pas ce qu'il nous convient de demander dans nos prières.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τί προσευξώμεθα καθὸ δεῖ οὐκ οἴδαμεν,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does God give to each seed?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le da Dios a cada semilla?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 donne Dieu à chaque graine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its own body.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propio cuerpo.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corps qui lui est propre.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ἴδιον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is the final word of this book?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¿cuál es la última palabra de este libro?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how are we considered since we are killed all day long for God's sake?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¿cómo somos considerados si somos asesinados todo el día por causa de Dios?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comment sommes-nous considérés puisque nous sommes tués à longueur de journée pour l'amour de Dieu?</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accounted as sheep for the slaughter.”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contados como ovejas de matadero.»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nous regarde comme des brebis destinées à la boucherie.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ἐλογίσθημεν ὡς πρόβατα σφαγῆς.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kind of mind should we have toward one another?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clase de actitud debemos tener unos hacia otros?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quel genre d’attitude devrions-nous avoir les uns envers les autres?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of the same mind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Unánimes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les mêmes sentiments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what gift?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qué don?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quel don?</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the gift of prophecy,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profecía,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j'aurais le don de prophétie,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what did the Gentiles not do who have attained to righteousness?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no hicieron los gentiles que alcanzaron la justicia?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 n’ont pas fait les Gentils qui ont atteint la justice?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did not pursue righteousness,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iban tras la justicia,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cherchaient pas la justice,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διώκοντα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