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you utter by the tongue what things?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si con la lengua pronuncias ¿qué cosas?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:9, les gens ne sauront pas ce qui est dit à moins que vous ne prononciez par la langue quelles choses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words easy to understand,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dais  palabra bien comprensible,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donnez pas une parole distincte,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γλώσσης ἐὰν μὴ εὔσημον λόγον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what two types of vessels are made from one lump of clay?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¿qué dos tipos de vasijas se hacen con una sola masa de barro?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quels sont les deux types de récipients fabriqués à partir d’un seul morceau d’argile?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same lump to make one vessel for honor and another for dishonor?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de la misma masa un vaso para honra y otro para deshonra?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avec la même masse un vase d'honneur et un vase d'un usage vil?</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αὐτοῦ φυράματος ποιῆσαι ὃ μὲν εἰς τιμὴν σκεῦος ὃ δὲ εἰς ἀτιμίαν;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whom are we more than conquerors?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¿mediante quién somos más que vencedores?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par qui sommes-nous plus que vainqueurs?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who loved us.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aquel que nos amó.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celui qui nous a aimés.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ἀγαπήσαντος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happens to the manifestation of the Spirit for the profit of all?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sucede con la manifestación del Espíritu para beneficio de todos?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qu’arrive-t-il à la manifestation de l’Esprit pour le bénéfice de tous?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to each one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cada uno le es dada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δὲ δίδοται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is there now even though there are many members?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aunque sean muchos miembros?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même s’il y a beaucoup de membres?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one body.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cuerpo es uno solo.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corps.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what are necessary even though they might seem to be weaker?  Be specific.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son necesarios aunque parezcan más débiles? Se específico.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qu’est-ce qui est nécessaire même s’il semble plus faible ? Être spécifique.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members of the body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del cuerpo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du corps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δοκοῦντα μέλη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what is unfruitful?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¿qué es infructuoso?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qu’est-ce qui est infructueux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my understanding is unfruitful.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mi entendimiento queda sin fruto.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mon intelligence demeure stérile.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νοῦς μου ἄκαρπός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is a reward for those who obey the law?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lo que escribe Moisés es una recompensa para los que obedecen la ley?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comme récompense pour ceux qui obéissent à la loi?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live by them.”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vivirá por ellas.»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pratique vivra par elles.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ζήσεται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what should you do not only because of wrath but also for conscience' sake?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¿qué debes hacer no sólo por ira sino también por motivos de conciencia?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que devez-vous faire non seulement à cause de la colère, mais aussi par souci de conscience?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must be subject,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 necesario estarle sujetos,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donc nécessaire d'être soumis,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ἀνάγκη ὑποτάσσεσθαι,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does God describe the people to whom he has stretched out His hands all day long?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¿cómo describe Dios al pueblo a quien ha extendido sus manos todo el día?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comment Dieu décrit-il les personnes à qui il a tendu les mains tout au long de la journée?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 disobedient and contrary people.”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 pueblo desobediente y rebelde.»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vers un peuple rebelle Et contredisant.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λαὸν ἀπειθοῦντα καὶ ἀντιλέγοντα.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the Spirit do for the saits according to the will of God?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hace el Espíritu por los santos según la voluntad de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que fait l’Esprit pour les saints selon la volonté de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makes intercession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intercede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intercède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who has appointed apostles, prophets, and other functions in the church?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¿quién ha nombrado apóstoles, profetas y otras funciones en la iglesia?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12:28, qui a nommé des apôtres, des prophètes et d’autres fonctions dans l’Église?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 la iglesia,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did something it was not for the better but for the worse.  What was this something?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de Corinto hacían algo no era para bien sino para mal. ¿Qué fue ese algo?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11:17, lorsque les frères de Corinthe faisaient quelque chose, ce n’était pas pour le meilleur mais pour le pire. Qu'est-ce que c'était que ce quelque chose?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come together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 congregáis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vous vous assemblez,</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συνέρχεσθε.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statement contrasts with saying the man is not from woman?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afirmación contrasta con decir que el hombre no procede de la mujer?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quelle affirmation contraste avec le fait de dire que l’homme n’est pas issu de la femme?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from man.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del varón;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tirée de l'homme;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ἐξ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Paul declare to the brethren in Corinth? provide 3 descriptions of this. (3 points)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declara Pablo a los hermanos de Corinto? proporcione 3 descripciones de esto. (3 puntos)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 que déclare Paul aux frères de Corinthe ? fournissez 3 descriptions à ce sujet. (3points)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gospel which I preached to you, which also you received and in which you stand,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evangelio que os he predicado, el cual también recibisteis, en el cual también perseveráis;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l'Évangile que je vous ai annoncé, que vous avez reçu, dans lequel vous avez persévéré,</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εὐαγγέλιον ὃ εὐηγγελισάμην ὑμῖν, ὃ καὶ παρελάβετε, ἐν ᾧ καὶ ἑστήκατε,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Christ is not risen if what were true?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¿Cristo no ha resucitado si lo que fuera cierto?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Christ n’est pas ressuscité si qu’est-ce qui était vrai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with what words did Paul describe what he was by the grace of God?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¿con qué palabras describió Pablo lo que era por la gracia de Dios?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avec quels mots Paul a-t-il décrit ce qu’il était par la grâce de Dieu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what I am,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soy lo que soy;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ce que je suis,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εἰμι ὅ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why did Paul want those who would prophesy to do it one by one? (2 points)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¿por qué quería Pablo que los que profetizaran lo hicieran uno por uno? (2 puntos)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:31, pourquoi Paul voulait-il que ceux qui prophétisaient le fassent un par un ? (2 points)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may learn and all may be encouraged.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todos aprendan y todos sean exhortados.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soient instruits et que tous soient exhortés.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πάντες μανθάνωσιν καὶ πάντες παρακαλῶνται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by asking a rhetorical question, that they would profit nothing if he did what?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al hacer una pregunta retórica, que de nada les serviría si él hiciera ¿qué?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Paul a suggéré, en posant une question rhétorique, qu’ils ne profiteraient de rien s’il faisait quoi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brethren, if I come to you speaking with tongues,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hermanos, si yo voy a vosotros hablando en lenguas,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venais à vous parlant en langues,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δέ, ἀδελφοί, ἐὰν ἔλθω πρὸς ὑμᾶς γλώσσαις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a question is asked suggesting that no one has gone against God's will.  What is this question?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se hace una pregunta que sugiere que nadie ha ido en contra de la voluntad de Dios. ¿Cuál es esta pregunta?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9:19, une question est posée suggérant que personne n’est allé à l’encontre de la volonté de Dieu. Quelle est cette question?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resisted His will?”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ha resistido a su voluntad?»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résiste à sa volonté?</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βουλήματι αὐτοῦ τίς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predestined?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predestinó?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prédestinés?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He also called;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llamó;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appelés;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καὶ ἐκάλεσεν·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dead do not rise,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morts ne ressuscitent point,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whoever does what in an unworthy manner will be guilty of the body and blood of the Lord?  (2 points)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¿quien haga algo indignamente será culpable del cuerpo y la sangre del Señor? (2 puntos)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quiconque fait quoi de manière indigne sera coupable du corps et du sang du Seigneur ? (2 points)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eats this bread or drinks this cup of the Lord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cualquiera que coma este pan o beba esta copa del Señor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mangera le pain ou boira la coupe du Seigneur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ὃς ἂν ἐσθίῃ τὸν ἄρτον ἢ πίνῃ τὸ ποτήριον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what must happen until He has put all enemies under His feet?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¿qué debe suceder hasta que haya puesto a todos los enemigos bajo sus pies?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:25, que doit-il se passer jusqu’à ce qu’Il ait mis tous les ennemis sous Ses pieds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must reign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Preciso es que él reine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règne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αὐτὸν βασιλεύειν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does sending people enable them to do?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les permite hacer el envío de personas?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que le fait d’envoyer des gens leur permet de faire?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preach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predicarán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y aura-t-il des prédicateurs,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κηρύξωσιν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Paul said he sought for the profit of many instead of what?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buscaba el beneficio de muchos en lugar de ¿qué?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Paul dit qu’il cherchait le profit du plus grand nombre au lieu de quoi?</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seeking my own profit,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procurando mi propio beneficio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cherchant, non mon avantage,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ζητῶν τὸ ἐμαυτοῦ σύμφορον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what are those who are in the flesh unable to do?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¿qué no pueden hacer los que están en la carne?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que sont incapables de faire ceux qui sont dans la chair?</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what two things will the Lord do because he will make a short work upon the earth? (2 points)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¿qué dos cosas hará el Señor porque hará una obra breve sobre la tierra? (2 puntos)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quelles sont les deux choses que le Seigneur fera parce qu’il fera une courte œuvre sur la terre? (2 points)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cannot please God.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agradar a Dios.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plaire à Dieu.</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ἀρέσαι οὐ δύνανται.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of angels is useless if he lacks what?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en lenguas humanas y de ángeles, ¿de nada sirve si le falta qué?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celui qui parle dans les langues des hommes et des anges est inutile s’il lui manque quoi?</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who has set the members in the body just as He pleased?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¿quién dispuso los miembros del cuerpo como quiso?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qui a placé les membres du corps comme il le voulait?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God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Dios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Dieu</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we are chastened by the Lord when what happends?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somos castigados por el Señor, ¿cuándo qué sucede?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nous sommes châtiés par le Seigneur quand que se passe-t-il?</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we are judged,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siendo juzgados,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nous sommes jugés,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κρινόμενοι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unsearchable?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inescrutable?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insondable?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His judgments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sus juicios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ses jugements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κρίματα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to be shorn or shaved is what?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estar cubierta si afeitarse o afeitarse es qué?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 elle est tondue ou rasée.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will finish the work and cut it short in righteousness,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justicia y prontitud.»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exécutera pleinement et promptement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λόγον γὰρ συντελῶν καὶ συντέμνων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shameful for a woman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le es vergonzoso a la mujer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s'il est honteux pour une femme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αἰσχρὸν γυναικὶ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words describe who preached resulting in the belief of the brethren in Corinth?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palabras describen quién predicó, lo que resultó en la creencia de los hermanos en Corinto?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quels mots décrivent qui a prêché, ce qui a suscité la croyance des frères de Corinthe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it was I or they,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yo o sean ellos,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 soit moi, que ce soient eux,</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ἐγὼ εἴτε ἐκεῖνοι,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Paul affirmed that he did what how often?  (2 points)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Pablo afirmó que hacía ¿qué y con qué frecuencia? (2 puntos)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:31, Paul affirme qu’il faisait quoi, à quelle fréquence ? (2 points)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die daily.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día muero.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Chaque jour je suis exposé à la mort,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 ἡμέραν ἀποθνῄσκω,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summary statement tells us if the flesh of fish and let's say birds are the same?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declaración resumida nos dice si la carne de pescado y digamos de aves son iguales?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quelle déclaration résumée nous dit si la chair des poissons et, disons, des oiseaux sont les mêmes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flesh is not the same flesh,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toda carne es la misma carne,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chair n'est pas la même chair;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πᾶσα σὰρξ ἡ αὐτὴ σάρξ,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was creation subjected to futility?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fue sometida la creación a la vanidad?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a-t-elle été soumise à la futilité?</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willingly, but because of Him who subjected it in hope;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su propia voluntad, sino por causa del que la sujetó en esperanza.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son gré, mais à cause de celui qui l'y a soumise, -</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ἑκοῦσα ἀλλὰ διὰ τὸν ὑποτάξαντα, ἐφ’ ἑλπίδι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phrase is used to connect the fact that woman was made from man with the instruction that a woman should have a symbol of authority on her head?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frase se usa para conectar el hecho de que la mujer fue hecha del hombre con la instrucción de que la mujer debería tener un símbolo de autoridad en su cabeza?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quelle expression est utilisée pour relier le fait que la femme a été créée à partir de l’homme avec l’instruction selon laquelle une femme doit avoir un symbole d’autorité sur la tête?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with whom are we join heirs if we suffer whith Christ?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¿con quién somos coherederos si sufrimos con Cristo?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avec qui sommes-nous héritiers si nous souffrons avec Christ?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heavenly?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celestiales?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célestes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 the heavenly Man, so also are those who are heavenly.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conforme al celestial, así serán los celestiales.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tel est le céleste, tels sont aussi les célestes.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οἷος ὁ ἐπουράνιος, τοιοῦτοι καὶ οἱ ἐπουράνιοι·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what might be fulfilled in us who walk according to the Spirit?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¿qué podría cumplirse en nosotros que andamos según el Espíritu?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qu’est-ce qui pourrait s’accomplir en nous qui marchons selon l’Esprit?</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righteous requirement of the law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justicia de la Ley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afin que la justice de la loi</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δικαίωμα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outcome did David want for his enemies when he asked God to darken their eyes?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resultado quería David para sus enemigos cuando le pidió a Dios que oscureciera sus ojos?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quel résultat David souhaitait-il pour ses ennemis lorsqu’il demandait à Dieu d’obscurcir leurs yeux?</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do not see,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vean,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ne point voir,</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in stead of setting your mind on high things, what should you do?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en lugar de poner la mente en cosas altivas, ¿qué debes hacer?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au lieu de penser à des choses élevées, que devriez-vous faire?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associate with the humble.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asociaos con los humildes.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laissez-vous attirer par ce qui est humble.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ταπεινοῖς συναπαγόμενοι.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 this portal do?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este portal?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 portail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joint heirs with Christ,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coherederos con Cristo,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cohéritiers de Christ,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συγκληρονόμοι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immortality.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inmortalidad.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l'immortalité.</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woman from man?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mujer de hombre?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la même signification que de dire la femme d’un homme?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for the man.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por causa del varón.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créée à cause de l'homme.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διὰ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who shall be saved?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¿quién será salvo?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qui sera sauvé?</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“whoever calls on the name of the Lord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todo aquel que invoque el nombre del Señor,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quiconque invoquera le nom du Seigneur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γὰρ ὃς ἂν ἐπικαλέσηται τὸ ὄνομα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