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14:9, people won't know what is spoken unless with words easy to understand, you do what?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14:9, la gente no sabrá lo que se habla a menos que sea con palabras fáciles de entender, ¿qué haces?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9, les gens ne sauront pas ce qui est dit à moins qu’avec des mots faciles à comprendre, que faites-vous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you utter by the tongue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lengua que habláis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la langue vous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δῶτε,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a specific manner he had fought with beasts at Ephesus. What specific manner did he mention?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ventaja tendría para él si de manera específica hubiera peleado con bestias en Éfeso. ¿Qué manera específica mencionó?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combattu d’une manière spécifique contre les bêtes à Éphèse. De quelle manière spécifique a-t-il mentionné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in the manner of men,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como hombre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c'est dans des vues humaines que</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by delivering up His Son for us all, what did God not do?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al entregar a Su Hijo por todos nosotros, ¿qué no hizo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en livrant son Fils pour nous tous, qu’est-ce que Dieu n’a pas fait?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did not spare His own Son,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no escatimó ni a su propio Hijo,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Lui, qui n'a point épargné son propre Fils,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ὅς γε τοῦ ἰδίου υἱοῦ οὐκ ἐφείσατο,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is the household of Stephanas known for in addition to being the firstruits of Achaia?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16:15, ¿por qué se conoce a la casa de Estéfanas además de ser las primicias de Acaya?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 15, pourquoi la maison de Stéphanas est-elle connue en plus d’être le premier fruit de l’Achaïe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they have devoted themselves to the ministry of the saints—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ellos se han dedicado al servicio de los santos.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qu'elle s'est dévouée au service des saints.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εἰς διακονίαν τοῖς ἁγίοις ἔταξαν ἑαυτούς·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there were 7000 men who had not done what?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¿había 7000 hombres que no habían hecho qué?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11:4, il y avait 7 000 hommes qui n’avaient pas fait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not bowed the knee to Baal.”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han doblado la rodilla delante de Baal.»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fléchi le genou devant Baal.</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οὐκ ἔκαμψαν γόνυ τῇ Βάαλ.</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ce qui est dit: Quiconque croit en lui ne sera point confus.</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ce que dit l'Écriture: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8:26, why does the Spirit Himself make intercession for us?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8:26, ¿por qué el Espíritu mismo intercede por nosotros?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8:26, pourquoi l’Esprit lui-même intercède-t-il pour nous?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Likewise the Spirit also helps in our weaknesses.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igual manera, el Espíritu nos ayuda en nuestra debilidad,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l'Esprit nous aide dans notre faiblesse,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 δὲ καὶ τὸ πνεῦμα συναντιλαμβάνεται τῇ ἀσθενείᾳ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16:4, the gift and whomever the church in Corinth approves will go with Paul if what is true?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16:4, el don y quien la iglesia en Corinto apruebe irá con Pablo si ¿qué es verdad?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4, le don et toute personne approuvée par l’église de Corinthe iront avec Paul si qu’est-ce qui est vrai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it is fitting that I go also,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es conveniente que yo también vaya,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la chose mérite que j'y aille moi-même,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ἄξιον ᾖ τοῦ κἀμὲ πορεύεσθαι,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10:15, what does Paul ask his readers to judge for themselves?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10:15, ¿qué les pide Pablo a sus lectores que juzguen por sí mismos?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10:15, que demande Paul à ses lecteurs de juger par eux-mêmes?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 say.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sensatos os hablo;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que je dis.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8:21, what will be delivered from the bondage of corruption?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8:21, ¿qué será librado de la esclavitud de la corrupción?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8:21, qu’est-ce qui sera délivré de l’esclavage de la corruption?</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creation itself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también la creación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l'espérance qu'elle aussi</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καὶ αὐτὴ ἡ κτίσις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did God give those who are not the elect in addition to ears that they should not hear?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les dio Dios a los que no son los elegidos además de oídos para que no oigan?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qu’est-ce que Dieu a donné à ceux qui ne sont pas élus, en plus des oreilles pour qu’ils n’entendent pas?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ears that they should not hear,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oídos que no oigan,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oreilles pour ne point entendre,</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ὦτα τοῦ μὴ ἀκούειν,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12:19 who said Vengeance is Mind, I will repay?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12:19 quien dijo La Venganza es Mente, ¿yo pagaré?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12:19, qui dit que la vengeance est l’esprit, je rembourserai?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says the Lord.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el Señor.»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dit le Seigneur.</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16:20, what did Paul say should be done with a holy kiss?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16:20, ¿qué dijo Pablo que se debía hacer con un beso santo?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:20, que dit Paul qu’il faut faire avec un saint baiser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one another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Saludaos los unos a los otros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Saluez-vous les uns les autres</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10:18 and Psalm 91, has all the earth heard of the glory of God?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10:18 y el Salmo 91, ¿ha oído toda la tierra de la gloria de Dios?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10:18 et Psaume 91, toute la terre a-t-elle entendu parler de la gloire de Dieu?</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indeed: “Their sound has gone out to all the earth,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«Por toda la tierra ha salido la voz de ellos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Leur voix est allée par toute la terre,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μενοῦνγε· Εἰς πᾶσαν τὴν γῆν ἐξῆλθεν ὁ φθόγγος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should be subject to the governing authorities?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debe estar sujeto a las autoridades superiores?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devrait être soumis aux autorités dirigeantes?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every soul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 persona a las autoridades superiores,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toute personne</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ψυχὴ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happen to knowledge?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pasará con el conocimiento?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qu’arrivera-t-il à la connaissance?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if a man examines himself, he may do what in addition to drinking of the cup of the Lord's Supper?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si un hombre se examina a sí mismo, ¿qué puede hacer además de beber de la copa de la Cena del Señor?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si un homme s'examine, que peut-il faire en plus de boire la coupe de la Cène du Seigneur?</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let him eat of the bread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coma así del pan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qu'ainsi il mange du pain</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ἐκ τοῦ ἄρτου ἐσθιέτω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is the body?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el cuerpo?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que le corps?</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one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uno,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un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suffers?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sufre?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souffre?</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suffer with it;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se duelen con él,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souffrent avec lui;</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συμπάσχει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voctory when this mortal has doen what?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mortal haya hecho qué?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mortel aura fait quoi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will vanish away.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acabará.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disparaîtra.</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καταργηθήσεται.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immortality,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inmortalidad,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l'immortalité,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did each one do ahead of others?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hizo cada uno delante de los demás?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Quand vous vous asseyez à table, que fait tout le monde?</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takes his own supper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tomar su propia cena;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chacun commence par prendre son propre repas,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γὰρ τὸ ἴδιον δεῖπνον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when did I put away childish things?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¿cuándo dejé las cosas infantiles?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quand ai-je abandonné les choses enfantines?</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I became a man,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cuando ya fui hombre,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je suis devenu homme,</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ὅτε γέγονα ἀνήρ,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who has committed them all to disobedience?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¿quién los entregó a todos a la desobediencia?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qui les a tous engagés dans la désobéissance?</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16:18, what did Paul say should be done for people like Stephanas, Fortunatus, and Achaicus because they refreshed Paul's spirit and that of the brethren in Corinth?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16:18, ¿qué dijo Pablo que se debía hacer por personas como Estéfanas, Fortunato y Acaico porque refrescaban el espíritu de Pablo y el de los hermanos de Corinto?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16 : 18, que dit Paul qu'il devrait être fait pour des gens comme Stéphanas, Fortunatus et Achaicus parce qu'ils ont rafraîchi l'esprit de Paul et celui des frères de Corinthe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he who speaks in a tongue edifies whom?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¿el que habla en lenguas a quién edifica?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celui qui parle en langue édifie qui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acknowledge such men.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reconoced, pues, a tales personas.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Sachez donc apprécier de tels hommes.</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ἐπιγινώσκετε οὖν τοὺς τοιούτους.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a question to point out how difficult it is for people to do something without a preacher.  What is this something?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hace una pregunta para señalar lo difícil que es para la gente hacer algo sin un predicador. ¿Qué es este algo?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how shall they hear without a preacher?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cómo oirán sin haber quien les predique?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δὲ ἀκούσωσιν χωρὶς κηρύσσοντος;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who plead with God saying that he alone is left of everyone that used to serve Him?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¿quiénes ruegan a Dios diciendo que él solo queda de todos los que le servían?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qui plaide auprès de Dieu en disant qu’il est le seul à rester parmi tous ceux qui le servaient?</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not know what the Scripture says of Elijah,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no sabéis lo que dice la Escritura acerca de Elías,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ce que l'Écriture rapporte d'Élie,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οὐκ οἴδατε ἐν Ἠλίᾳ τί λέγει ἡ γραφή,</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is similar to glory?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es resucitado el cuerpo que es semejante a la gloria?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ressuscité le corps semblable à la gloire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power.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poder.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plein de force;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himself,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sí mismo se edifica;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s'édifie lui-même;</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ἑαυτὸν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 que ressent Paul dans son cœur parce qu’il désire qu’Israël soit sauvé?</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chagrin continuel.</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