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12:12, in what should we rejoice?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12:12, ¿en qué debemos regocijarnos?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12:12, de quoi devrions-nous nous réjouir?</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rejoicing in hope,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gozosos en la esperanza,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Réjouissez-vous en espérance.</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ἐλπίδι χαίροντες,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14:28, if anyone wants to speak in a tongue in church, he should keep silent if what is true?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14:28, si alguno quiere hablar en lenguas en la iglesia, debe guardar silencio si ¿qué es verdad?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:28, si quelqu’un veut parler en langue à l’église, il doit se taire. Qu’est-ce qui est vrai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there is no interpreter,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no hay intérprete,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n'y a point d'interprète,</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μὴ ᾖ διερμηνευτής,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 who is it that edifies the church?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 ¿quién es el que edifica la iglesia?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 qui est-ce qui édifie l’Église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prophesies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profetiza,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prophétise</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προφητεύων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 Paul says that he can testify that Israel has zeal for God, but what does he say they lack?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 Pablo dice que puede testificar que Israel tiene celo por Dios, pero ¿qué dice que les falta?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10:2, Paul dit qu’il peut témoigner qu’Israël a du zèle pour Dieu, mais que dit-il qu’il leur manque?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not according to knowledge.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conforme al verdadero conocimiento.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sans intelligence:</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κατ’ ἐπίγνωσιν,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12:26, what is the result if one member is honored?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12:26, ¿cuál es el resultado si un miembro es honrado?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12:26, quel est le résultat si un membre est honoré?</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the members rejoice with it.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miembros con él se gozan.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les membres se réjouissent avec lui.</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συγχαίρει πάντα τὰ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14:7, what does a flute or harp not have?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14:7, ¿qué no tiene una flauta o un arpa?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7, qu’est-ce qu’une flûte ou une harpe n’a pas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things without life,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Ciertamente, las cosas inanimadas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les objets inanimés</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ὅμως τὰ ἄψυχα φωνὴν διδόντα,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13:8, what else has the person done who loves another?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13:8, ¿qué más ha hecho la persona que ama a otra?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13:8, qu’a fait d’autre celui qui en aime un autre?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fulfilled the law.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cumplido la Ley,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accompli la loi.</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νόμον πεπλήρωκεν.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who did Paul strongly urge to come to Corinth with the brethren?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¿a quién instó Pablo encarecidamente a que viniera a Corinto con los hermanos?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:12, à qui Paul a-t-il fortement conseillé de venir à Corinthe avec les frères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concerning our brother Apollos,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Acerca del hermano Apolos,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est du frère Apollos,</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δὲ Ἀπολλῶ τοῦ ἀδελφοῦ,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9:33, where was a stumbling stone placed?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9:33, ¿dónde se colocó la piedra de tropiezo?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9:33, où était placée la pierre d’achoppement?</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“Behold, I lay in Zion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«He aquí pongo en Sión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Voici, je mets en Sion</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Ἰδοὺ τίθημι ἐν Σιὼν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14:31, who can do what one by one that ll may learn and all my be encouraged?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14:31, ¿quién puede hacer lo que uno por uno aprenda y todos sean animados?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:31, qui peut faire quoi un par un pour que j’apprenne et que tous soient encouragés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can all prophesy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Podéis profetizar todos,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vous pouvez tous prophétiser</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προφητεύειν,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10:8 which is quoting form Deuteronomy 30:13 about the location of God's expectations, where can they be found? (2 points)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10:8, que cita Deuteronomio 30:13 sobre la ubicación de las expectativas de Dios, ¿dónde se pueden encontrar? (2 puntos)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10:8 qui cite Deutéronome 30:13 sur l'emplacement des attentes de Dieu, où peuvent-elles être trouvées? (2 points)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your mouth and in your heart”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tu boca y en tu corazón.»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ta bouche et dans ton coeur.</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στόματί σου καὶ ἐν τῇ καρδίᾳ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9:30, to what have the Gentiles attained?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9:30, ¿qué han alcanzado los gentiles?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9:30, qu’est-ce que les Gentils ont atteint?</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attained to righteousness,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han alcanzado la justicia,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ont obtenu la justice,</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κατέλαβεν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14:12, why should you seek to excel in gifts that edify the church?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14:12, ¿por qué deberíamos buscar sobresalir en dones que edifiquen a la iglesia?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:12, pourquoi devriez-vous chercher à exceller dans les dons qui édifient l’Église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you, since you are zealous for spiritual gifts,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pues, ya que anheláis los dones espirituales,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vous, puisque vous aspirez aux dons spirituels,</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ὑμεῖς, ἐπεὶ ζηλωταί ἐστε πνευμάτων,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11:27, people will be guilty of the body and blood of the Lord if they eat this bread or drinks this cup of the Lord in what way?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11:27, las personas serán culpables del cuerpo y la sangre del Señor si comen este pan o beben esta copa del Señor ¿de qué manera?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11:27, les gens seront coupables du corps et du sang du Seigneur s’ils mangent ce pain ou boivent cette coupe du Seigneur de quelle manière?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an unworthy manner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indignamente,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indignement,</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ἀναξίως,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how many prophets of God did Elijah tell God were left alive?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¿cuántos profetas de Dios le dijo Elías a Dios que quedaban vivos?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combien de prophètes de Dieu Élie a-t-il dit à Dieu qu’ils étaient restés en vie?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 alone am left,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sólo yo he quedado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suis resté moi seul,</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κἀγὼ ὑπελείφθην μόνος,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16:22, what request is made of the Lord Jesus Christ?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16:22, ¿qué petición se le hace al Señor Jesucristo?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:22, quelle demande est adressée au Seigneur Jésus-Christ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9:12, who was Rebecca told shall serve the younger of her children?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9:12, ¿a quién se le dijo a Rebeca que serviría al menor de sus hijos?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9:12, à qui Rebecca a-t-elle dit qu’elle servirait le plus jeune de ses enfants?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was said to her, “The older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Dios le dijo a Rebeca: «El mayor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fut dit à Rébecca: L'aîné</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ἐρρέθη αὐτῇ ὅτι Ὁ μείζων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we are many and are one body in Christ. What else are we?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somos muchos y somos un cuerpo en Cristo. ¿Qué más somos?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12:5, nous sommes plusieurs et formons un seul corps en Christ. Que sommes-nous d'autre?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individually members of one another.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todos miembros los unos de los otros.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sommes tous membres les uns des autres.</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καθ’ εἷς ἀλλήλων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 who must do what as Paul had given orders to the churches of Galatia?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 ¿quién debe hacer qué según las órdenes de Pablo a las iglesias de Galacia?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 qui doit faire quoi comme Paul avait donné des ordres aux églises de Galatie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you must do also: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haced vosotros también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agissez, vous aussi,</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ὑμεῖς ποιήσατε.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 according to what did Christ rise again the third day?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 ¿según qué resucitó Cristo al tercer día?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 selon quoi Christ est-il ressuscité le troisième jour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Scriptures,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las Escrituras;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les Écritures;</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τὰς γραφάς,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11:34, what question is asked to indicate that no one has understood what the Lord is thinking?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11:34, ¿qué pregunta se hace para indicar que nadie ha entendido lo que el Señor está pensando?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11:34, quelle question est posée pour indiquer que personne n’a compris ce que pense le Seigneur?</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 has known the mind of the Lord?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¿quién entendió la mente del Señor?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 connu la pensée du Seigneur,</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γὰρ ἔγνω νοῦν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 Lord, come!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Señor viene!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Maranatha.</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Μαράνα θά.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13:4, what are 2 things that can help you determine if someone has love?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13:4, ¿cuáles son dos cosas que pueden ayudarte a determinar si alguien tiene amor?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13:4, quelles sont les deux choses qui peuvent vous aider à déterminer si quelqu’un a de l’amour?</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Love suffers long and is kind;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es sufrido, es benigno;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charité est patiente, elle est pleine de bonté;</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μακροθυμεῖ, χρηστεύεται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15:27, what will be under His feet?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15:27, ¿qué habrá bajo Sus pies?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:27, qu’y aura-t-il sous ses pieds ?</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has put all things under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todas las cosas las sujetó debajo de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en effet, a tout mis sous</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γὰρ ὑπέταξεν ὑπὸ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10:18, what question does Paul ask as an introduction to his quote from Psalm 91 indicating that God's glory is heard to the ends of the world.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10:18, ¿qué pregunta hace Pablo como introducción a su cita del Salmo 91 que indica que la gloria de Dios se oye hasta los confines del mundo?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10:18, quelle question Paul pose-t-il en introduction à sa citation du Psaume 91 indiquant que la gloire de Dieu est entendue jusqu'aux extrémités du monde?</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say, have they not heard?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yo pregunto: ¿Acaso no han oído?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dis: N'ont-ils pas entendu?</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λέγω, μὴ οὐκ ἤκουσαν;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14:37, which things should a person who thinks himself to be a prophet acknowledge are commandments of the Lord?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14:37, ¿qué cosas debe reconocer como mandamientos del Señor una persona que se cree profeta?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:37, quelles choses une personne qui se considère comme prophète devrait-elle reconnaître comme étant des commandements du Seigneur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things which I write to you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 que os escribo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 que je vous écris</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ἃ γράφω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12:31, in comparison to the best gifts, what did Paul show?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12:31, en comparación con los mejores dones, ¿qué mostró Pablo?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12:31, par rapport aux meilleurs cadeaux, qu’est-ce que Paul a montré?</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10:20, what does Paul not want for us?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10:20, ¿qué es lo que Pablo no quiere para nosotros?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10:20, qu’est-ce que Paul ne veut pas pour nous?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more excellent way.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 camino mucho más excelente.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voie par excellence.</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ἔτι καθ’ ὑπερβολὴν ὁδὸν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8:12, what words are used to describe that we are obligated to not live according the flesh?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8:12, ¿qué palabras se usan para describir que estamos obligados a no vivir según la carne?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8:12, quels mots sont utilisés pour décrire le fait que nous sommes obligés de ne pas vivre selon la chair?</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brethren, we are debtors—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hermanos, deudores somos,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frères, nous ne sommes point redevables à la chair, pour vivre selon la chair.</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οὖν, ἀδελφοί, ὀφειλέται ἐσμέν,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15:6, when was Christ seen by over five hundred brethren at once in comparison to when he was seen by the twelve?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15:6, ¿cuándo fue visto Cristo por más de quinientos hermanos a la vez en comparación con cuando fue visto por los doce?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:6, quand Christ a-t-il été vu par plus de cinq cents frères à la fois, par rapport au moment où il a été vu par les douze ?</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After that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Después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Ensuite,</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ἔπειτα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9:32, what evidence shows that Israel were seeking righteousness by the works of the law instead of by faith?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9:32, ¿qué evidencia muestra que Israel buscaba la justicia por las obras de la ley en lugar de por la fe?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9:32, quelles preuves montrent qu’Israël recherchait la justice par les œuvres de la loi plutôt que par la foi?</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stumbled at that stumbling stone.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modo que tropezaron en la piedra de tropiezo,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se sont heurtés contre la pierre d'achoppement,</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προσέκοψαν τῷ λίθῳ τοῦ προσκόμματος,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8:24, what is not hope?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8:24, ¿qué no es esperanza?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8:24, qu’est-ce qui n’est pas l’espérance?</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hope that is seen is not hope;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 esperanza que se ve, no es esperanza;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l'espérance qu'on voit n'est plus espérance:</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ἐλπὶς δὲ βλεπομένη οὐκ ἔστιν ἐλπίς,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What is the third set of items?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¿Cuál es el tercer conjunto de artículos?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Quel est le troisième ensemble d’éléments?</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 do not want you to have fellowship with demons.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quiero que vosotros os hagáis partícipes con los demonios.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je ne veux pas que vous soyez en communion avec les démons.</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θέλω δὲ ὑμᾶς κοινωνοὺς τῶν δαιμονίων γίνεσθαι.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things present nor things to come,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lo presente ni lo por venir,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les choses présentes ni les choses à venir,</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ἐνεστῶτα οὔτε μέλλοντα οὔτε δυνάμεις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13:11, it is high time to do what?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13:11, ¿ya es hora de hacer qué?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13:11, il est grand temps de faire quoi?</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now it is high time to awake out of sleep;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ya hora de levantarnos del sueño,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l'heure de vous réveiller enfin du sommeil,</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ὥρα ἤδη ὑμᾶς ἐξ ὕπνου ἐγερθῆναι,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about which righteousness does Moses write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¿sobre qué justicia escribe Moisés?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10:5, de quelle justice Moïse parle-t-il?</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of the law,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por la Ley: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vient de la loi:</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10:10, we should not complain as who did?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10:10, no debemos quejarnos como ¿quién lo hizo?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10:10, nous ne devrions pas nous plaindre comme qui l’a fait?</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some of them also complained,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algunos de ellos murmuraron,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murmurèrent quelques-uns d'eux,</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καθάπερ τινὲς αὐτῶν ἐγόγγυσαν,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11:20, Paul told the brethren in Corinth that they do not eat the Lord's Supper when in one place they do what?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11:20, Pablo les dijo a los hermanos en Corinto que no comen la Cena del Señor cuando en un lugar hacen ¿qué?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11:20, Paul a dit aux frères de Corinthe qu'ils ne mangent pas le Repas du Seigneur lorsqu'ils font quoi au même endroit?</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when you come together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pues, os reunís vosotros,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 donc que vous vous réunissez,</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συνερχομένων οὖν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11:19, what might those grafted in to the olive tree say was enabled by some of the branches being broken off?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11:19, ¿qué podrían decir los injertados en el olivo que se logró al romper algunas de las ramas?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11:19, que pourraient dire ceux qui ont été greffés sur l’olivier grâce à la rupture de certaines branches?</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what happened to Christ who died and is even at the right had of God?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¿qué pasó con Cristo que murió y está incluso a la diestra de Dios?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8:34, qu’est-il arrivé à Christ qui est mort et qui est même à la droite de Dieu?</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might be grafted in.”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yo fuera injertado.»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moi je fusse enté.</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ἐγὼ ἐγκεντρισθῶ.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11:30, what had happened to many people in Corinth in addition to becoming weak and sick because they were partaking of the Lord's Supper in an unworthy manner?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11:30, ¿qué les había sucedido a muchas personas en Corinto además de debilitarse y enfermarse porque participaban de la Cena del Señor de manera indigna?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11:30, qu'est-il arrivé à de nombreuses personnes à Corinthin, en plus de devenir faibles et malades parce qu'elles participaient à la Cène du Seigneur d'une manière indigne?</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many sleep.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muchos han muerto.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qu'un grand nombre sont morts.</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κοιμῶνται ἱκανοί.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what can make a person who speaks with a tongue to be not less than a person who prophesies?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¿qué puede hacer que una persona que habla en lenguas no sea menos que una persona que profetiza?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5, qu’est-ce qui peut faire qu’une personne qui parle en langue n’est pas moins qu’une personne qui prophétise ?</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indeed he interprets,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no ser que las interprete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moins que ce dernier n'interprète,</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ἐκτὸς εἰ μὴ διερμηνεύῃ,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how do people who prophesy compare to people who speak with tongues?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¿cómo se comparan las personas que profetizan con las personas que hablan en lenguas?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:5, comment les gens qui prophétisent se comparent-ils aux gens qui parlent en langues ?</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prophesies is greater than he who speaks with tongues,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mayor es el que profetiza que el que habla en lenguas,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prophétise est plus grand que celui qui parle en langues,</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μείζων δὲ ὁ προφητεύων ἢ ὁ λαλῶν γλώσσαις,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8:19, what does the earnest expectation of the creation eagerly do?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8:19, ¿qué hace la ferviente expectativa de la creación?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8:19, que fait l’attente sincère de la création?</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waits for the revealing of the sons of God.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el aguardar la manifestación de los hijos de Dios.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révélation des fils de Dieu.</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ἀποκάλυψιν τῶν υἱῶν τοῦ θεοῦ ἀπεκδέχεται·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11:34, where should a person eat if he is hungry?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11:34, ¿dónde debe comer una persona si tiene hambre?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11:34, où doit-on manger si on a faim?</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furthermore is also risen,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más aun, el que también resucitó,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bien plus, il est ressuscité,</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μᾶλλον δὲ ἐγερθείς,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eat at home,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coma en su casa,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mange chez lui,</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οἴκῳ ἐσθιέτω,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15:41, what is different about the major categories of celestial bodies are described? (3 points)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15:41, ¿en qué se diferencian las principales categorías de cuerpos celestes que se describen? (3 puntos)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:41, qu’est-ce qui est différent dans les principales catégories de corps célestes décrites ? (3points)</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one glory of the sun, another glory of the moon, and another glory of the stars;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Uno es el resplandor del sol, otro el de la luna y otro el de las estrellas,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 est l'éclat du soleil, autre l'éclat de la lune, et autre l'éclat des étoiles;</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ἄλλη δόξα ἡλίου, καὶ ἄλλη δόξα σελήνης, καὶ ἄλλη δόξα ἀστέρων,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11:14, what teaches you that if a man has long hair it is a dishonor to him?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11:14, ¿qué te enseña que si un hombre tiene el pelo largo, es una deshonra para él?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11:14, qu’est-ce qui vous enseigne que si un homme a les cheveux longs, c’est un déshonneur pour lui?</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even nature itself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naturaleza misma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nature elle-même ne</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ἡ φύσις αὐτὴ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