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by what means or authority is Paul telling us to not think more highly of ourselves than we ought to think?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¿con qué medio o autoridad nos dice Pablo que no pensemos más de nosotros mismos de lo que deberíamos pensar?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par quel moyen ou par quelle autorité Paul nous dit-il de ne pas avoir une plus haute opinion de nous-mêmes que nous ne le devrions?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grace given to me,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que me es dada,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qui m'a été donnée,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χάριτος τῆς δοθείσης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sown?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siembra el cuerpo?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semé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sown in corruption,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corrupción,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est semé corruptible;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φθορᾷ,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from what should we flee?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¿de qué debemos huir?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de quoi devrions-nous fuir?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flee from idolatry.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huid de la idolatría.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fuyez l'idolâtrie.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φεύγετε ἀπὸ τῆς εἰδωλολατρίας.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did God do in relation to sin by sending His own Son in the likeness of sinful flesh?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hizo Dios en relación con el pecado al enviar a su propio Hijo en semejanza de carne de pecado?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qu’a fait Dieu par rapport au péché en envoyant son propre Fils à l’image d’une chair pécheresse?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account of sin: He condemned sin in the flesh,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causa del pecado, condenó al pecado en la carne,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condamné le péché dans la chair,</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περὶ ἁμαρτίας κατέκρινε τὴν ἁμαρτίαν ἐν τῇ σαρκί,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fail?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fallará?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échouera?</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whether there are prophecies,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las profecías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prophéties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δὲ προφητεῖαι,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who are the body of Christ and members individually?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¿quiénes son el cuerpo de Cristo y los miembros individualmente?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qui sont le corps du Christ et ses membres individuellement?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you are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pues,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δέ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the one body of Christ in addition to being members of one another?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en el cuerpo de Cristo además de ser miembros unos de otros?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dans le corps unique du Christ en plus d’être membres les uns des autres?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many,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muchos,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sommes plusieurs,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body dead?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cuerpo está muerto?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 corps est-il mort?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dead because of sin,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cuerpo en verdad está muerto a causa del pecado,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il est vrai, est mort à cause du péché,</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μὲν σῶμα νεκρὸν διὰ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people won't know what is being played if what instruments are played without making a distinction in the sounds?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la gente no sabrá qué se está tocando si qué instrumentos se tocan sin hacer distinción en los sonidos.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7, les gens ne sauront pas de quoi on joue si quels instruments sont joués sans faire de distinction dans les sons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flute or harp,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la flauta o la cítara,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une flûte ou une harpe,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αὐλὸς εἴτε κιθάρα,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where has He put all things?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¿dónde puso Él todas las cosas?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où a-t-il mis toutes choses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feet.”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pies.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ses pieds.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πόδας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He who searches the hearts know?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sabe el que escudriña los corazones?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que sait Celui qui sonde les cœurs?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knows what the mind of the Spirit is,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 cuál es la intención del Espíritu,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connaît quelle est la pensée de l'Esprit,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οἶδεν τί τὸ φρόνημα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we are of all men the most pitiable if what is true?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somos de todos los hombres los más lamentables si ¿qué es verdad?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19, nous sommes de tous les hommes les plus pitoyables, si qu’est-ce qui est vrai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this life only we have hope in Christ,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solamente para esta vida esperamos en Cristo,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cette vie seulement que nous espérons en Christ,</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ἐν τῇ ζωῇ ταύτῃ ἐν Χριστῷ ἠλπικότες ἐσμὲν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if an unbeliever hears people prophesying, what will be revealed?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si un incrédulo oye a la gente profetizar, ¿qué le será revelado?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si un incroyant entend des gens prophétiser, que sera-t-il révélé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the secrets of his heart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oculto de su corazón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secrets de son coeur</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κρυπτὰ τῆς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Timothy do as Paul also does?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hizo Timoteo como también lo hace Pablo?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Timothée a fait comme Paul le fait aussi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the work of the Lord,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él hace la obra del Señor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travaille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ἔργον κυρίου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when is there a remnant?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¿cuándo habrá un remanente?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quand y a-t-il un reste?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then, at this present time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aun en este tiempo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dans le temps présent</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οὖν καὶ ἐν τῷ νῦν καιρῷ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why did God predestine  those whom he foreknew to be conformed to the image of His Son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¿por qué Dios predestinó a aquellos a quienes antes conoció, para que fueran conformados a la imagen de su Hijo?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pourquoi Dieu a-t-il prédestiné ceux qu’il a connus d’avance à être conformes à l’image de son Fils?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Christ is not risen if what were true?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¿Cristo no ha resucitado si lo que fuera cierto?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:13, Christ n’est pas ressuscité si qu’est-ce qui était vrai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resurrection of the dead,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no hay resurrección de muertos,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de résurrection des morts,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when are there many members, yet one body?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¿cuándo hay muchos miembros y sin embargo un solo cuerpo?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12:20, quand y a-t-il plusieurs membres, mais un seul corps?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indeed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man is not from woman?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que el hombre no procede de la mujer?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le même sens que de dire que l’homme ne vient pas de la femme?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was man created for the woman,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tampoco el varón fue creado por causa de la mujer,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l'homme n'a pas été créé à cause de la femme,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οὐκ ἐκτίσθη ἀνὴρ διὰ τὴν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a question about why something happens if I partake with thanks.  What was this something?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hizo una pregunta acerca de por qué sucede algo si participo con agradecimiento. ¿Qué fue ese algo?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posé une question sur la raison pour laquelle quelque chose se produit si je participe avec gratitude. Qu'est-ce que c'était que ce quelque chose?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am I evil spoken of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he de ser censurado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serais-je blâmé</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βλασφημοῦμαι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with what adjective are the gifts and the calling of God described?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¿con qué adjetivo se describen los dones y el llamado de Dios?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par quel adjectif les dons et l’appel de Dieu sont-ils décrits?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irrevocable.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irrevocables son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ne se repent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ἀμεταμέλητα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the firstborn among many brethren.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él sea el primogénito entre muchos hermanos.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son Fils fût le premier-né entre plusieurs frères.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πρωτότοκον ἐν πολλοῖς ἀδελφοῖς·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not first?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primero?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qui n’est pas le premier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the spiritual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 espiritual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qui est spirituel</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πνευματικὸν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you have now obtained mercy through what?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¿a través de qué has obtenido ahora misericordia?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par quoi avez-vous maintenant obtenu miséricorde?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their disobedience,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desobediencia de ellos,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par leur désobéissance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τούτων ἀπειθείᾳ,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happens to us in the hope of the redemption of our bodies?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nos sucede en la esperanza de la redención de nuestros cuerpos?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 nous arrive-t-il dans l’espoir de la rédemption de notre corps?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were saved in this hope,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esperanza fuimos salvos;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espérance que nous sommes sauvés.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ἐλπίδι ἐσώθημεν·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past finding out?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lo que no se puede descubrir?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impossible à découvrir?</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ways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caminos!,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ses voies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ὁδοὶ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how should all things be done?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¿cómo se deben hacer todas las cosas?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comment tout devrait-il se faire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how long will Paul tarry in Ephesus?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¿cuánto tiempo permanecerá Pablo en Éfeso?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combien de temps Paul restera-t-il à Éphèse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decently and in order.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decentemente y con orden.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bienséance et avec ordre.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καὶ κατὰ τάξιν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when death is destroyed, what is death called?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cuando la muerte es destruida, ¿cómo se llama muerte?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lorsque la mort est détruite, comment appelle-t-on la mort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enemy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postrer enemigo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ennemi</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ἔσχατος ἐχθρὸς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had died when this verse was written?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habían muerto cuando se escribió este versículo?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étaient morts au moment où ce verset a été écrit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 have fallen asleep.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otros ya han muerto.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dont quelques-uns sont morts.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τινὲς δὲ ἐκοιμήθησαν·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our preaching?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habría de vacío además de nuestra predicación?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notre prédication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your faith is also empty.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vana es también vuestra fe.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votre foi aussi est vaine.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κενὴ καὶ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Timothy does the work of the Lord as who also does?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Timoteo hace la obra del Señor ¿cómo quién también la hace?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Timothée fait le travail du comme qui le fait aussi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also do.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mismo que yo.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moi à l'oeuvre du Seigneur.</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κἀγώ·</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whom will be sent with the gift from Corinth to Jerusalem?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quiénes serán enviados con el regalo desde Corinto a Jerusalén?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3, qui sera envoyé avec le don de Corinthe à Jérusalem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Pentecost.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Pentecostés,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la Pentecôte;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πεντηκοστῆς·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whomever you approve by your letters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quienes vosotros hayáis designado por carta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personnes que vous aurez approuvées.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ἐὰν δοκιμάσητε δι’ ἐπιστολῶν,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who does Paul say should flee from idolatry?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¿quién dice Pablo que debe huir de la idolatría?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selon Paul, qui devrait fuir l’idolâtrie?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amados míos,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mes bien-aimés,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Διόπερ, ἀγαπητοί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I need to do with my mouth to be saved?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hacer con mi boca para ser salvo?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 dois-je faire de ma bouche pour être sauvé?</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you confess with your mouth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confiesas con tu boca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confesses de ta bouche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ἐὰν ὁμολογήσῃς ἐν τῷ στόματί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are people exempt from who are in Christ Jesus as demonstrated by not walking according to the flesh but instead by walking according to the Spirit?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están exentas las personas que están en Cristo Jesús, como se demuestra al no andar según la carne sino según el Espíritu?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 de quoi sont exemptés les gens qui sont en Jésus-Christ, comme le démontre le fait qu’ils ne marchent pas selon la chair mais plutôt selon l’Esprit?</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therefore now no condemnation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ninguna condenación hay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donc maintenant aucune condamnation</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ἄρα νῦν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all be changed, what will not happen to all of us?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todos seremos transformados, ¿qué no nos sucederá a todos?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même si nous sommes tous transformés, qu’est-ce qui ne nous arrivera pas à tous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not all sleep,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todos moriremos;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mourrons pas tous,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οὐ κοιμηθησόμεθα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what should we do with it in our ministering?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in what time of history are we living?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¿en qué época de la historia vivimos?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à quelle époque de l’histoire vivons-nous?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it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a question and then answered it by asking if an idol is anything. What question did he ask?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una pregunta y luego la respondió preguntando si un ídolo es algo. ¿Qué pregunta hizo?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une question et y a ensuite répondu en demandant si une idole est quelque chose. Quelle question a-t-il posée?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am I saying then?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digo, pues?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dis-je donc?</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why did Paul prefer to speak 5 words with understanding than 10,000 in a tongue?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¿por qué Pablo prefirió hablar 5 palabras con entendimiento que 10.000 en lenguas?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pourquoi Paul préférait-il prononcer 5 mots avec compréhension plutôt que 10 000 en une langue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teach others also,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enseñar también a otros,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d'instruire aussi les autres,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ἄλλους κατηχήσω,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should be done for Timothy that he may come to visit Paul?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se debía hacer por Timoteo para que pudiera venir a visitar a Pablo?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11, que dit Paul qu’il faut faire pour Timothée afin qu’il puisse venir rendre visite à Paul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send him on his journey in peace,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encaminadlo en paz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Accompagnez-le en paix,</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προπέμψατε δὲ αὐτὸν ἐν εἰρήνῃ,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Paul wants his love to be with you all in whom?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Pablo quiere que su amor esté con todos vosotros, ¿en quién?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:24, Paul veut que son amour soit avec vous tous en qui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Christ Jesus.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Paul asks a question for us to consider if we were to think about doing something that would provoke the Lord to jealousy.  What did he ask?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Pablo nos hace una pregunta que debemos considerar si pensáramos en hacer algo que provocaría a celos al Señor. ¿Qué preguntó?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10:22, Paul nous pose une question à considérer si nous envisageons de faire quelque chose qui provoquerait la jalousie du Seigneur. Qu'a-t-il demandé?</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upon whom the ends of the ages have come.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vivimos en estos tiempos finales.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nous qui sommes parvenus à la fin des siècles.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οὓς τὰ τέλη τῶν αἰώνων κατήντηκεν.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we stronger than He?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acaso más fuertes que él?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Sommes-nous plus forts que lui?</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ἰσχυρότεροι αὐτοῦ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there is a remnant according to what?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¿hay un remanente según qué?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il y a un reste selon quoi?</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election of grace.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escogido por gracia.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l'élection de la grâce.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 ἐκλογὴν χάριτος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our how difficult it is for people to do something in whom they have not heard. What is this something?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las personas hacer algo de lo que no han oído. ¿Qué es este algo?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pose une question pour souligner à quel point il est difficile pour les gens de faire quelque chose dont ils n’ont pas entendu parler. C'est quoi ce quelque chose?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believe in Him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creerán en aquel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croiront-ils en celui</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πιστεύσωσιν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