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why are we chastened by the Lord when we are judged?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¿por qué el Señor nos disciplina cuando somos juzgados?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pourquoi sommes-nous châtiés par le Seigneur lorsque nous sommes jugés?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may not be condemned with the world.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seamos condenados con el mundo.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nous ne soyons pas condamnés avec le monde.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σὺν τῷ κόσμῳ κατακριθῶμεν.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question is asked to help the listeners pay attention to the rest of this verse and the topics after it?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pregunta se hace para ayudar a los oyentes a prestar atención al resto de este versículo y a los temas que siguen?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quelle question est posée pour aider les auditeurs à prêter attention au reste de ce verset et aux sujets qui le suivent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is it then, brethren?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Entonces, hermanos, ¿qué podemos decir?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 frères?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more than which group of people?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¿el pueblo que Dios ha llamado incluye más de qué grupo de personas?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plus de personnes que quel groupe de personnes?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the Jews only,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sólo de los judíos,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d'entre les Juifs,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ἐξ Ἰουδαίων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your women are not permitted to speak but what are they to be?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a tus mujeres no se les permite hablar, pero ¿qué deben ser?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:34, vos femmes n’ont pas le droit de parler, mais que doivent-elles être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are to be submissive,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deben estar sujetas,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qu'elles soient soumises,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ὑποτασσέσθωσαν,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your faith?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sería vacío además de tu fe?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votre foi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our preaching is empty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vana es entonces nuestra predicación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prédication est donc vaine,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κενὸν ἄρα τὸ κήρυγμα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does nature teach you is a dishonor to a man?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la naturaleza que es deshonra para el hombre?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que la nature vous enseigne comme déshonneur pour l’homme?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a man has long hair,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dejarse crecer el cabello?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porter de longs cheveux,</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ἀνὴρ μὲν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how can you know if you are living according to the Spirit?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¿cómo puedes saber si estás viviendo según el Espíritu?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8:9, comment pouvez-vous savoir si vous vivez selon l’Esprit?</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indeed the Spirit of God dwells in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es que el Espíritu de Dios está en vosotros.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du moins l'Esprit de Dieu habite en vous.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εἴπερ πνεῦμα θεοῦ οἰκεῖ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over what does Christ have authority?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¿sobre qué tiene autoridad Cristo?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9:5, sur quoi le Christ a-t-il autorité?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over all,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es Dios sobre todas las cosas,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au-dessus de toutes choses,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ὢν ἐπὶ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to whom is Paul speaking?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¿a quién le habla Pablo?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à qui Paul s’adresse-t-il?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speak to you Gentiles;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Hablo a vosotros, gentiles.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le dis à vous, païens: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δὲ λέγω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should we not become as were some of them?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¿en qué no deberíamos llegar a ser nosotros como algunos de ellos?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 ne devrions-nous pas devenir comme certains d’entre eux?</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become idolaters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seáis idólatras,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point idolâtres,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εἰδωλολάτραι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when warning us not to be deceived, what are we told corrupts good habits?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cuando nos advierte que no nos dejemos engañar, ¿qué se nos dice que corrompe los buenos hábitos?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33, lorsqu’on nous avertit de ne pas nous laisser tromper, qu’est-ce qui corrompt les bonnes habitudes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“Evil company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malas conversaciones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mauvaises compagnies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ὁμιλίαι κακαί.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when will Paul come to Corinth?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¿cuándo vendrá Pablo a Corinto?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quand Paul viendra-t-il à Corinthe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pass through Macedonia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haya pasado por Macedonia,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j'aurai traversé la Macédoine,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Μακεδονίαν διέλθω,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who are many and yet one body in Christ?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¿quiénes son muchos y, sin embargo, un solo cuerpo en Cristo?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qui sont plusieurs et pourtant un seul corps en Christ?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death is the last enemy that will experience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¿la muerte es el último enemigo que experimentará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:26, la mort est le dernier ennemi qui éprouvera quoi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nosotros,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what will happen to whoever believes on the rock of offense?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¿qué pasará con el que crea sobre la roca de la ofensa?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qu’arrivera-t-il à quiconque croit sur le rocher de l’offense?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a glory to a woman?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es la gloria para una mujer?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qu’une gloire pour une femme?</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 woman has long hair,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contrario, a la mujer dejarse crecer el cabello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femme d'en porter,</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γυνὴ δὲ ἐὰν κομᾷ,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13:3, rulers are not a terror to good works, but instead to what?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13:3, los gobernantes no son terror para las buenas obras, sino ¿para qué?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13:3, les dirigeants ne sont pas une terreur pour les bonnes œuvres, mais plutôt pour quoi?</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evil.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al malo.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une mauvaise,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κακῷ.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14:35, why should women who want to learn something ask their own husbands at home?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14:35, ¿por qué las mujeres que quieren aprender algo deberían preguntarle a sus propios maridos en casa?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:35, pourquoi les femmes qui veulent apprendre quelque chose devraient-elles demander à leur propre mari à la maison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shameful for women to speak in church.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es indecoroso que una mujer hable en la congregación.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malséant à une femme de parler dans l'Église.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αἰσχρὸν γάρ ἐστιν γυναικὶ λαλεῖν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will be destroyed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será destruido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sera détruit,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what will Paul do when he passes through Macedonia?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¿qué hará Pablo cuando pase por Macedonia?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que fera Paul lorsqu’il traversera la Macédoine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will come to you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Iré a visitaros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J'irai chez vous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Ἐλεύσομαι δὲ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what will Apollos do when he has a convenient time?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¿qué hará Apolos cuando tenga un momento conveniente?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12, que fera Apollos lorsqu’il aura le moment opportun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he will come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irá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partira quand</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ἔλθῃ, ἐλεύσεται δὲ ὅταν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the smelling be if what were the case?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estaría el olor si fuera así.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se trouverait l’odeur si tel était le cas?</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were hearing,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fuera oído,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était tout ouïe,</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ἀκοή,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 what will the gospel that is being declared in these verses do if you hold fast to it?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 ¿qué hará el evangelio que se declara en estos versículos si te aferras a él?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 que fera l’Évangile annoncé dans ces versets si vous y tenez fermement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14:20, what statement is similar to saying in understanding be mature?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14:20, ¿qué afirmación es similar a decir que en el entendimiento sed maduros?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:20, quelle déclaration est similaire à dire : « Soyez mûrs » en termes de compréhension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also you are saved,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salvos,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lequel vous êtes sauvés,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σῴζεσθε,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what?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qué?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quoi faire?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righteousness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justicia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justification</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8:7, the carnal mind is not subject to the law of God.  What additional statement emphasizes this?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8:7, la mente carnal no está sujeta a la ley de Dios. ¿Qué declaración adicional enfatiza esto?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8:7, l’esprit charnel n’est pas soumis à la loi de Dieu. Quelle déclaration supplémentaire souligne cela?</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indeed can be.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tampoco pueden;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ne le peut même pas.</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γὰρ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13:4, what are 3 things that can help you determine if someone does not have love?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13:4, ¿cuáles son 3 cosas que pueden ayudarte a determinar si alguien no tiene amor?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13:4, quelles sont les trois choses qui peuvent vous aider à déterminer si quelqu’un n’a pas d’amour?</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love does not envy; love does not parade itself, is not puffed up;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amor no tiene envidia; el amor no es jactancioso, no se envanece,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charité n'est point envieuse; la charité ne se vante point, elle ne s'enfle point d'orgueil,</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ἀγάπη, οὐ ζηλοῖ ἡ ἀγάπη, οὐ περπερεύεται, οὐ φυσιοῦται,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15:20, Christ has become the firstfruits of whom?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15:20, ¿Cristo ha llegado a ser las primicias de quién?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:20, Christ est devenu les prémices de qui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have fallen asleep.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murieron es hecho,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sont morts.</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κεκοιμημένων.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since the night is almost over, what should we do in addition to putting on the armor of light?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ya que la noche ya casi termina, ¿qué debemos hacer además de ponernos la armadura de la luz?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puisque la nuit est presque terminée, que devons-nous faire en plus de revêtir l’armure de lumière?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Brethren, do not be children in understanding;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Hermanos, no seáis niños en el modo de pensar,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 ne soyez pas des enfants sous le rapport du jugement;</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 μὴ παιδία γίνεσθε ταῖς φρεσίν,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cast off the works of darkness,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Desechemos, pues, las obras de las tinieblas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Dépouillons-nous donc des oeuvres des ténèbres,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ἀποβαλώμεθα οὖν τὰ ἔργα τοῦ σκότους,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13:12, what statement has about the same meaning as saying that the day is at hand?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13:12, ¿qué declaración tiene aproximadamente el mismo significado que decir que el día está cerca?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13:12, quelle déclaration a à peu près la même signification que de dire que le jour est proche?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night is far spent,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está avanzada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nuit est avancée,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νὺξ προέκοψεν,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what is another statement that explains the meaning of saying give place to wrath?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¿cuál es otra declaración que explica el significado de decir den lugar a la ira?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12:19, quelle est une autre déclaration qui explique le sens de l’expression « donnez lieu à la colère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do not avenge yourselves,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venguéis vosotros mismos, amados míos,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vengez point vous-mêmes, bien-aimés,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ἑαυτοὺς ἐκδικοῦντες, ἀγαπητοί,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