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What is the first pair of items?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¿Cuál es el primer par de elementos?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Quelle est la première paire d’éléments?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neither death nor life,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ni la muerte ni la vida,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ni la mort ni la vie,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οὔτε θάνατος οὔτε ζωὴ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14:27, if anyone speaks in a tongue, how many should there be in turn?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14:27, si alguno habla en lenguas, ¿cuántos deben ser a su vez?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:27, si quelqu’un parle en langue, combien doivent-ils être à tour de rôle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there be two or at the most three,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sean dos o a lo más tres,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deux ou trois au plus parlent,</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δύο ἢ τὸ πλεῖστον τρεῖς,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16:12, how did Apollos feel about coming to Corinth at this time?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16:12, ¿cómo se sintió Apolos al venir a Corinto en ese momento?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:12, qu’a ressenti Apollos à l’idée de venir à Corinthe à cette époque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was quite unwilling to come at this time;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ninguna manera tuvo voluntad de ir por ahora;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n'était décidément pas sa volonté de le faire maintenant;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πάντως οὐκ ἦν θέλημα ἵνα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8:29 what did God do for those he knew a head of time?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8:29 ¿qué hizo Dios por aquellos a quienes conoció con tiempo?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8:29, qu’est-ce que Dieu a fait pour ceux qu’il connaissait à l’époque?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also predestined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los predestinó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les a aussi prédestinés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προώρισεν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if I have not love, what am I?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si no tengo amor, ¿qué soy?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si je n’ai pas d’amour, que suis-je?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nothing.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nada soy.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rien.</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οὐθέν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made Paul free from the law of sin and death?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a Pablo libre de la ley del pecado y de la muerte?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qui a libéré Paul de la loi du péché et de la mort?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law of the Spirit of life in Christ Jesus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la ley del Espíritu de vida en Cristo Jesús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la loi de l'esprit de vie en Jésus Christ</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τοῦ πνεύματος τῆς ζωῆς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12:18, what should we do if it is possible and as much as it depends on us?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12:18 ¿qué debemos hacer si es posible y por mucho que dependa de nosotros?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12:18, que devons-nous faire si cela est possible et dans la mesure où cela dépend de nous?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live peaceably with all men.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en paz con todos los hombres.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en paix avec tous les hommes.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ἀνθρώπων εἰρηνεύοντες·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whom will God call beloved?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¿a quién llamará Dios amado?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qui Dieu appellera-t-il bien-aimé?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was not beloved.”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no amada,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n'était pas la bien-aimée;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οὐκ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 who understands he who speaks in a tongue?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 ¿quién entiende el que habla en lenguas?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 qui comprend celui qui parle en langue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 one understands him;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nadie lo entiende,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personne ne le comprend,</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ἀκούει,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we are debtors to do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¿somos deudores de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8:12, nous sommes débiteurs de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the flesh, to live according to the flesh.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la carne, para que vivamos conforme a la carne,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τῇ σαρκὶ τοῦ κατὰ σάρκα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teaching and before giving?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enseñar y antes de dar?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avoir enseigné et avant de donner?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exhorts, in exhortation;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exhorta, en la exhortación;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exhorte à l'exhortation.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ὁ παρακαλῶν ἐν τῇ παρακλήσει,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say he delivered to the brethren in Corinth?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dijo Pablo que les entregó a los hermanos en Corinto?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qu’est-ce que Paul dit avoir livré aux frères de Corinthe?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received from the Lord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recibí del Señor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j'ai reçu du Seigneur</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γὰρ παρέλαβον ἀπὸ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which is quoting Deuteronomy 30:12, who is described as the essence of God's expectations?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que cita Deuteronomio 30:12, ¿a quién se describe como la esencia de las expectativas de Dios?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qui cite Deutéronome 30:12, qui est décrit comme l'essence des attentes de Dieu?</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up from the dead).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hacer subir a Cristo de entre los muertos.)»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faire remonter Christ d'entre les morts.</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ἐκ νεκρῶν ἀναγαγεῖν.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what 5 things did Paul say each person had when the brethren in Corinth came together?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¿qué 5 cosas dijo Pablo que tenía cada persona cuando se reunieron los hermanos en Corinto?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:26, selon Paul, quelles sont les cinq choses que chaque personne possédait lorsque les frères de Corinthe se sont réunis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of you has a psalm, has a teaching, has a tongue, has a revelation, has an interpretation.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cada uno de vosotros tiene salmo, tiene doctrina, tiene lengua, tiene revelación, tiene interpretación.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ou les autres parmi vous ont-ils un cantique, une instruction, une révélation, une langue, une interprétation,</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ψαλμὸν ἔχει, διδαχὴν ἔχει, ἀποκάλυψιν ἔχει, γλῶσσαν ἔχει, ἑρμηνείαν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two things would we have become like if the Lord of Sabaoth had not left us a seed? (2 points)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¿en qué dos cosas hubiéramos llegado a ser si el Señor de los Sabaoth no nos hubiera dejado una simiente? (2 puntos)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à quoi serions-nous devenus si le Seigneur de Sabaoth ne nous avait pas laissé une postérité? (2 points)</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have become like Sodom, And we would have been made like Gomorrah.”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Sodoma habríamos venido a ser, y a Gomorra seríamos semejantes.»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serions devenus comme Sodome, Nous aurions été semblables à Gomorrhe.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Σόδομα ἂν ἐγενήθημεν καὶ ὡς Γόμορρα ἂν ὡμοιώθημεν.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8:31, what question did Paul ask just before writing, "If God is for us, who can be against us?"?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8:31, ¿qué pregunta hizo Pablo justo antes de escribir: "Si Dios es por nosotros, ¿quién contra nosotros?"?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8:31, quelle question Paul a-t-il posée juste avant d'écrire : « Si Dieu est pour nous, qui sera contre nous?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shall we say to these things?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 esto?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à l'égard de ces choses?</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πρὸς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10:17, what are we even though we are many? (2 points)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uno solo el pan?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pain?</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bread and one body;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un cuerpo,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formons un seul corps;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εἷς ἄρτος,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what is God not an author of?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¿de qué no es autor Dios?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de quoi Dieu n’est-il pas l’auteur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the author of confusion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Dios de confusión,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un Dieu de désordre,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γάρ ἐστιν ἀκαταστασίας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15:6, by whom was Christ seen after the twelve?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15:6, ¿quién apareció a Cristo después de los doce?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:6, par qui Christ a-t-il été vu après les douze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over five hundred brethren at once,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apareció a más de quinientos hermanos a la vez,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apparu à plus de cinq cents frères à la fois,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ἐπάνω πεντακοσίοις ἀδελφοῖς ἐφάπαξ,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where will people be that are called sons of the living God?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¿dónde estarán las personas que serán llamadas hijos del Dios vivo?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où seront les gens appelés fils du Dieu vivant?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there is no profit to me if I have not love even if I do what for the poor?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por los pobres?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d’aucun profit si je n’ai pas d’amour même si je fais quoi pour les pauvres?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bestow all my goods to feed the poor,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repartiera todos mis bienes para dar de comer a los pobres,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je distribuerais tous mes biens pour la nourriture des pauvres,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ψωμίσω πάντα τὰ ὑπάρχοντά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Paul preferred to speak 5 words with his understanding than what?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¿Pablo prefería hablar 5 palabras con su entendimiento que qué?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:19, Paul préférait prononcer 5 mots avec son intelligence plutôt que quoi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than ten thousand words in a tongue.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diez mil palabras en lengua desconocida.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dix mille paroles en langue.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μυρίους λόγους ἐν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it shall come to pass in the place where it was said to them, ‘You are not My people,’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 el lugar donde se les dijo: “Vosotros no sois pueblo mío”,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là où on leur disait: Vous n'êtes pas mon peuple!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ἔσται ἐν τῷ τόπῳ οὗ ἐρρέθη αὐτοῖς· Οὐ λαός μου ὑμεῖς,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what is not one member but many?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¿qué es no un miembro sino muchos?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qu’est-ce que ce n’est pas un membre mais plusieurs?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fact the body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Además, el cuerpo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corps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16:24, where does Paul with for his love to be?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16:24, ¿dónde quiere Pablo que esté su amor?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:24, où se trouve Paul pour son amour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with you all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esté con todos vosotros.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avec vous tous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πάντων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