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cannot the eye say to what other member?  (2 points)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el ojo a qué otro miembro? (2 puntos)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12:21, que ne peut pas dire l’œil à quel autre membre ? (2 points)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hand, “I have no need of you”;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mano: «No te necesito»,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main: Je n'ai pas besoin de toi;</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χειρί· Χρείαν σου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Paul asks us to present our bodies as a living sacrifice to God. By what attribute of God does he make this request?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Pablo nos pide que presentemos nuestros cuerpos como sacrificio vivo a Dios. ¿Por qué atributo de Dios hace esta petición?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Paul nous demande de présenter nos corps comme un sacrifice vivant à Dieu. Par quel attribut de Dieu fait-il cette demande?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beseech you therefore, brethren, by the mercies of God,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hermanos, os ruego por las misericordias de Dios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exhorte donc, frères, par les compassions de Dieu,</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οὖν ὑμᾶς, ἀδελφοί, διὰ τῶν οἰκτιρμῶν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you will die if you do what?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¿morirás si haces qué?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8:13, vous mourrez si vous faites quoi?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you live according to the flesh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vivís conforme a la carne,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vous vivez selon la chair,</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κατὰ σάρκα ζῆτε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at the Last Supper, what did Jesus do that was in the same manner in which he took bread?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la Última Cena, ¿qué hizo Jesús que fuera de la misma manera en que tomó pan?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 de la Dernière Cène, qu’a fait Jésus de la même manière qu’il a pris du pain?</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also took the cup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tomó también la copa,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prit la coupe,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ποτήριον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why did Paul seek the profit of many?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¿por qué buscaba Pablo el beneficio de muchos?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pourquoi Paul cherchait-il le profit du plus grand nombre?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they may be saved.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sean salvos.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qu'ils soient sauvés.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σωθῶσιν.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having enough faith to do what?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tener suficiente fe para hacer qué?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avoir de l’amour est plus important que d’avoir assez de foi pour faire quoi?</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I could remove mountains,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trasladara los montes,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transporter des montagnes,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ὄρη μεθιστάναι,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what styl of interaction has no custom with Paul or the churches of God?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¿qué estilo de interacción no tiene costumbre con Pablo o las iglesias de Dios?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11:16, quel style d’interaction n’a pas d’habitude avec Paul ou les églises de Dieu?</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seems to be contentious,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todo, si alguno quiere discutir, sepa que ni nosotros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se plaît à contester,</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δοκεῖ φιλόνεικος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is given to each one for the profit of all?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¿qué se da a cada uno para beneficio de todos?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12:7, qu’est-ce qui est donné à chacun pour le bénéfice de tous?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manifestation of the Spirit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manifestación del Espíritu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à chacun la manifestation de l'Esprit</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φανέρωσις τοῦ πνεύματος πρὸς 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has appointed the people who are in authority?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ha designado a las personas que están en autoridad?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a nommé les personnes qui détiennent l’autorité?</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authorities that exist are appointed by God.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las que hay, por Dios han sido establecidas.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autorités qui existent ont été instituées de Dieu.</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δὲ οὖσαι ὑπὸ θεοῦ τεταγμέναι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what will you do to your enemy if you feed him when he is hungry and give him drink when he is thirsty?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¿qué le harás a tu enemigo si le das de comer cuando tiene hambre y le das de beber cuando tiene sed?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12:20, que ferez-vous à votre ennemi si vous le nourrissez quand il a faim et si vous lui donnez à boire quand il a soif?</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so doing you will heap coals of fire on his head.”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haciendo esto, harás que le arda la cara de vergüenza.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en agissant ainsi, ce sont des charbons ardents que tu amasseras sur sa tête.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ποιῶν ἄνθρακας πυρὸς σωρεύσεις ἐπὶ τὴν κεφαλὴν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are the first two things my beloved brethren are told to be?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¿cuáles son las dos primeras cosas que se les dice a mis amados hermanos que sean?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quelles sont les deux premières choses que l’on dit à mes frères bien-aimés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steadfast, immovable,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estad firmes y constantes,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inébranlables,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ἑδραῖοι γίνεσθε, ἀμετακίνητοι,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If the dead do not rise, what might it make sense to say since tomorrow we would die?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si los muertos no resucitan, ¿qué tendría sentido decir ya que mañana moriríamos?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si les morts ne ressuscitent pas, qu’aurait-il de sens de dire puisque demain nous mourrions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eat and drink,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«Comamos y bebamos,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Mangeons et buvons,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Φάγωμεν καὶ πίωμεν,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our preaching would be empty if what were true?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nuestra predicación sería vacía si ¿qué fuera verdad?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notre prédication serait vide de sens si qu’était vrai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not risen,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Cristo no resucitó,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n'est pas ressuscité,</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οὐκ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who greats the brethren in Corinth that are associates with Aquila and Priscilla?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¿quién engrandece a los hermanos en Corinto que están asociados con Aquila y Priscila?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19, qui grandit les frères de Corinthe qui sont associés à Aquila et Priscille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church that is in their house.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iglesia que está en su casa, os saludan mucho en el Señor.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l'Église qui est dans leur maison, vous saluent beaucoup dans le Seigneur.</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τῇ κατ’ οἶκον αὐτῶν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15:30, in what situation did Paul and Barnabas find themselves in every hour?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15:30, ¿en qué situación se encontraban Pablo y Bernabé a cada hora?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:30, dans quelle situation Paul et Barnabas se trouvaient-ils à chaque heure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why do we stand in jeopardy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qué nosotros nos exponemos a peligros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pourquoi sommes-nous à</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καὶ ἡμεῖς κινδυνεύομεν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when else will happen about the time that Paul sends a gift to Jerusalem?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¿cuándo más sucederá en el momento en que Pablo envíe un regalo a Jerusalén?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3, quand d’autre se produira-t-il au moment où Paul envoie un cadeau à Jérusalem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11:29, what two things are irrevocable?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11:29, ¿qué dos cosas son irrevocables?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11:29, quelles sont les deux choses qui sont irrévocables?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gifts and the calling of God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dones y el llamamiento de Dios.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pas de ses dons et de son appel.</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τὰ χαρίσματα καὶ ἡ κλῆσις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did Paul do with what he received?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hizo Pablo con lo que recibió?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qu’a fait Paul de ce qu’il a reçu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delivered to you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os he enseñado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ai enseigné</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Παρέδωκα γὰρ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what should a person do so that he can eat of the bread and drink of the cup of the Lord's Supper?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¿qué debe hacer una persona para poder comer del pan y beber de la copa de la Cena del Señor?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que doit faire une personne pour pouvoir manger du pain et boire à la coupe de la Cène du Seigneur?</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let a man examine himself,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pruébese cada uno a sí mismo,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donc s'éprouve soi-même,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δοκιμαζέτω δὲ ἄνθρωπος ἑαυτόν,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what are 2 descriptions of how well we now see?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¿cuáles son dos descripciones de lo bien que vemos ahora?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quelles sont les deux descriptions de la qualité de notre vision actuelle?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mirror, dimly,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espejo, oscuramente;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moyen d'un miroir, d'une manière obscure,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αἰνίγματι,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8:6, what statement is the opposite of saying that to be spiritually minded is life and peace?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8:6, ¿qué afirmación es lo opuesto a decir que ocuparse del Espíritu es vida y paz?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8:6, quelle affirmation est à l’opposé de dire qu’avoir l’esprit spirituel est la vie et la paix?</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be carnally minded is death,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ocuparse de la carne es muerte,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l'affection de la chair, c'est la mort,</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φρόνημα τῆς σαρκὸς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when I come,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cuando haya llegado,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je serai venu,</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παραγένωμαι,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why is all Israel beloved concerning the election?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¿por qué es amado todo Israel en cuanto a la elección?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11:28, pourquoi tout Israël est-il aimé concernant l’élection?</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sake of the fathers.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sus padres,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leurs pères.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τοὺς πατέρας·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tot 1 Corinthians 10:33, Paul said that instead of seeking his own profit what did he seek?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Pablo dijo que en lugar de buscar su propio beneficio, ¿qué buscaba?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10:33, Paul dit qu’au lieu de rechercher son propre profit, que cherchait-il?</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profit of many,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de muchos,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du plus grand nombre,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τῶν πολλῶν,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who should have the same care for one another?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¿quiénes deben preocuparse por igual unos de otros?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qui devrait avoir le même souci les uns des autres?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members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membres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does what, there should be two or at most three in turn?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alguien hace ¿qué, deben ser dos o a lo sumo tres por turno?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fait quoi, il devrait y en avoir deux ou au plus trois à tour de rôle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speaks in a tongue,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alguien habla en lengua extraña,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est-il qui parlent en langue,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γλώσσῃ τις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with whom should we weep?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¿con quién debemos llorar?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avec qui devrions-nous pleurer?</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Paul gave orders to the churches of Galatia and the the brethren in Corinth concerning what?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¿Pablo dio órdenes a las iglesias de Galacia y a los hermanos en Corinto sobre qué?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 Paul a donné des ordres aux églises de Galatie et aux frères de Corinthe concernant quoi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those who weep.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que lloran.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pleurent.</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κλαιόντων.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8:22, what does the whole creation do until now?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8:22 ¿qué hace toda la creación hasta ahora?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8:22, que fait jusqu’à présent toute la création?</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groans and labors with birth pangs together until now.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gime a una, y a una está con dolores de parto hasta ahora.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soupire et souffre les douleurs de l'enfantement.</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συστενάζει καὶ συνωδίνει ἄχρι τοῦ νῦν·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8:33, what does God do?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8:33, ¿qué hace Dios?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8:33, que fait Dieu?</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God who justifies.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es el que justifica.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Dieu qui justifie!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ὁ δικαιῶν·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who writes about righteousness which is of the law?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¿quién escribe acerca de la justicia que es por la ley?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10:5, qui écrit sur la justice qui vient de la loi?</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Moses writes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Moisés escribe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Moïse définit</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Μωϋσῆς γὰρ γράφει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who has the secretes of his heart revealed by prophesying do when he falls down on is face?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hará un incrédulo a quien se le han revelado los secretos de su corazón al profetizar cuando cae de bruces?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fera un incroyant dont les secrets de son cœur sont révélés par la prophétie lorsqu’il tombe la face contre terre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will worship God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adorará a Dios,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adorera Dieu,</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προσκυνήσει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what may happen through the mercy shown to you?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¿qué puede suceder mediante la misericordia que se te muestra?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que peut-il arriver grâce à la miséricorde qui vous est manifestée?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the collection for the saints,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la ofrenda para los santos,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la collecte en faveur des saints,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τῆς λογείας τῆς εἰς τοὺς ἁγίους,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also may obtain mercy.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ellos también alcancen misericordia,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obtiennent aussi miséricorde.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αὐτοὶ νῦν ἐλεηθῶσιν·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during what two activities should a man have his head uncovered?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¿durante qué dos actividades el hombre debe tener la cabeza descubierta?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pendant quelles deux activités un homme doit-il avoir la tête découverte?</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man praying or prophesying,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varón que ora o profetiza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homme qui prie ou qui prophétise,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ἀνὴρ προσευχόμενος ἢ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how often do we proclaim the Lord's death?  Be specific.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¿con qué frecuencia proclamamos la muerte del Señor? Se específico.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11:26, à quelle fréquence proclamons-nous la mort du Seigneur ? Être spécifique.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often as you eat this bread and drink this cup,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pues, todas las veces que comáis este pan y bebáis esta copa,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toutes les fois que vous mangez ce pain et que vous buvez cette coupe,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ὁσάκις γὰρ ἐὰν ἐσθίητε τὸν ἄρτον τοῦτον καὶ τὸ ποτήριον πίνητε,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 what did all our fathers do with spiritual food?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 ¿qué hacían todos nuestros padres con el alimento espiritual?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 que faisaient tous nos pères de la nourriture spirituelle?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ate the same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comieron el mismo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mangé le même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ἔφαγον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16:9, Paul plans to stay in Ephesus until Pentecost because there are many what?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16:9, Pablo planea quedarse en Éfeso hasta Pentecostés porque hay muchos ¿qué?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:9, Paul envisage de rester à Éphèse jusqu’à la Pentecôte car il y en a beaucoup. Quoi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are many adversaries.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muchos son los adversarios.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adversaires sont nombreux.</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ἐνεργής, καὶ ἀντικείμενοι πολλοί.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how did Paul's labor compare to that of the other apostles?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¿cómo se compara la labor de Pablo con la de los otros apóstoles?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comment le travail de Paul se compare-t-il à celui des autres apôtres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by the Spirit you will do what and live?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por el Espíritu, ¿qué harás y vivirás?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par l’Esprit, que ferez-vous et vivrez-vous?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labored more abundantly than they all,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he trabajado más que todos ellos;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 j'ai travaillé plus qu'eux tous,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περισσότερον αὐτῶν πάντων ἐκοπίασα,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God is an author of peace as in where?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Dios es autor de paz ¿en dónde?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:33, Dieu est un auteur de paix comme dans où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in all the churches of the saints.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en todas las iglesias de los santos,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dans toutes les Églises des saints,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 πάσαις ταῖς ἐκκλησίαις τῶν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who resists the ordinance of God?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¿quién resiste la ordenanza de Dios?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13:2, qui résiste à l’ordonnance de Dieu?</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whoever resists the authority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quien se opone a la autoridad,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celui qui s'oppose à l'autorité</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ὁ ἀντιτασσόμενος τῇ ἐξουσίᾳ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perfect love never does what?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¿el amor perfecto nunca hace qué?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l’amour parfait ne fait jamais quoi?</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never fails.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nunca deja de ser;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ne périt jamais.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οὐδέποτε πίπτει.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the law of the Spirit of life in Christ Jesus done for Paul in relation to the law of sin and death?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¿qué ha hecho la ley del Espíritu de vida en Cristo Jesús por Pablo en relación con la ley del pecado y de la muerte?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qu’est-ce que la loi de l’Esprit de vie en Jésus-Christ a fait pour Paul par rapport à la loi du péché et de la mort?</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made me free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ha librado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 affranchi</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ἠλευθέρωσέν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two similar questions.  What did he ask that was similar to asking if what is offered to idols is anything?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dos preguntas similares. ¿Qué preguntó que fuera similar a preguntar si lo que se ofrece a los ídolos es algo?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deux questions similaires. Que demandait-il qui équivalait à demander si ce qui est offert aux idoles est quelque chose?</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put to death the deeds of the body,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hacéis morir las obras de la carne,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faites mourir les actions du corps,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τὰς πράξεις τοῦ σώματος θανατοῦτε,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an idol is anything,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ídolo es algo,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viande sacrifiée aux idoles est quelque chose,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ὅτι εἴδωλόν τί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our gift is ministry, in what activity should we use it?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si nuestro don es el ministerio, ¿en qué actividad debemos usarlo?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si notre don est le ministère, dans quelle activité devrions-nous l’utiliser?</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our ministering;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servir;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son ministère;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διακονίᾳ,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who or what is a witness that Paul is not lying?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¿quién o qué es testigo de que Pablo no miente?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 qui ou quoi est témoin que Paul ne ment pas?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conscience also bearing me witness in the Holy Spirit,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 conciencia me da testimonio en el Espíritu Santo,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 conscience m'en rend témoignage par le Saint Esprit:</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συμμαρτυρούσης μοι τῆς συνειδήσεώς μου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