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10:24, what did Paul say that is similar to saying that each one should seek the other's well-being?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10:24, ¿qué dijo Pablo que sea similar a decir que cada uno debe buscar el bienestar del otro?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10:24, qu’est-ce que Paul a dit qui équivaut à dire que chacun doit rechercher le bien-être de l’autre?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no one seek his own,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Nadie busque su propio bien,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personne ne cherche son propre intérêt,</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μηδεὶς τὸ ἑαυτοῦ ζητείτω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how many languages of the world are without significance?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¿cuántos idiomas del mundo carecen de significado?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:10, combien de langues du monde sont sans signification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none of them is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ninguno de ellos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n'en est aucune</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οὐδὲν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9:24, who might God have prepared for glory that is not of the Jews only but also of the Gentiles?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9:24, ¿a quién podría haber preparado Dios para la gloria que no sea sólo la de los judíos sino también la de los gentiles?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9:24, qui Dieu aurait-il pu préparer pour la gloire, si ce n’est celle des Juifs mais aussi celle des Gentils?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us whom He called,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estos también ha llamado, es decir, a nosotros,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nous a-t-il appelés,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οὓς καὶ ἐκάλεσεν ἡμᾶς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is prophesying not for?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 no profetiza?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ne prophétise-t-il pas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for unbelievers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a los incrédulos,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est un signe, non pour les non-croyants,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τοῖς ἀπίστοις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what do flute or harp players need to do so that listeners can know what is piped or played?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¿qué deben hacer los flautistas o los arpistas para que los oyentes sepan qué se toca o se toca?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:7, que doivent faire les joueurs de flûte ou de harpe pour que les auditeurs sachent ce qui est joué ou joué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they make a distinction in the sounds,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dieran notas distintas,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rendent pas des sons distincts,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φθόγγοις μὴ δῷ,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two thoughts describe the wisdom and knowledge of God?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dos pensamientos describen la sabiduría y el conocimiento de Dios?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quelles sont les deux pensées qui décrivent la sagesse et la connaissance de Dieu?</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Oh, the depth of the riches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¡Profundidad de las riquezas,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profondeur de la richesse,</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Ὦ βάθος πλούτου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without having love, what reward do I get for giving all I have or for giving up my life?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sin tener amor, ¿qué recompensa obtengo por dar todo lo que tengo o por entregar mi vida?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sans amour, quelle récompense puis-je obtenir pour avoir donné tout ce que j’ai ou pour avoir abandonné ma vie?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profits me nothing.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nada me sirve.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cela ne me sert de rien.</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οὐδὲν ὠφελοῦμαι.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9:6, an explanation is given for why it might appear that the work of God hasn't had the effect we might expect. What is this explanation?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9:6, se da una explicación de por qué podría parecer que la obra de Dios no ha tenido el efecto que podríamos esperar. ¿Cuál es esta explicación?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9:6, une explication est donnée pour expliquer pourquoi il semble que l’œuvre de Dieu n’a pas eu l’effet escompté. Quelle est cette explication?</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are not all Israel who are of Israel,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todos los que descienden de Israel son israelitas,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tous ceux qui descendent d'Israël ne sont pas Israël,</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πάντες οἱ ἐξ Ἰσραήλ, οὗτοι Ἰσραήλ·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has God cast away His people?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¿Dios ha desechado a su pueblo?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 Dieu a-t-il rejeté son peuple?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16:19, which churches great the brethren in Corinth?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16:19, ¿qué iglesias engrandecen a los hermanos en Corinto?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19, quelles sont les églises qui représentent les frères de Corinthe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churches of Asia greet you.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iglesias de Asia os saludan.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Églises d'Asie vous saluent.</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Ἀσπάζονται ὑμᾶς αἱ ἐκκλησίαι τῆς Ἀσίας. ἀσπάζεται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against whom does Elijah plead with God?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¿contra quién intercede Elías ante Dios?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 contre qui Élie plaide-t-il auprès de Dieu?</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he pleads with God against Israel, saying,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cómo se quejó ante Dios contra Israel, diciendo: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il adresse à Dieu cette plainte contre Israël:</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ἐντυγχάνει τῷ θεῷ κατὰ τοῦ Ἰσραήλ;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what have no need?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¿qué no tiene necesidad?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12:24, qu’est-ce qui n’est pas nécessaire?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our presentable parts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los que en nosotros son más decorosos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ceux qui sont honnêtes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εὐσχήμονα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10:17, what comes by hearing?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10:17, ¿qué se obtiene por oír?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10:17, qu’arrive-t-il en entendant?</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faith comes by hearing,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la fe es por el oír,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la foi vient de ce qu'on entend,</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ἡ πίστις ἐξ ἀκοῆς,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where is Christ now that he is risen?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¿dónde está Cristo ahora que ha resucitado?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8:34, où est le Christ maintenant qu’il est ressuscité?</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even at the right hand of God,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además está a la diestra de Dios,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à la droite de Dieu,</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καί ἐστιν ἐν δεξιᾷ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of all the many languages in the world none of them is what?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de todos los muchos idiomas del mundo, ¿cuál es ninguno de ellos?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10, de toutes les nombreuses langues du monde, aucune n’est quoi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without significance.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carece de significado.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ne soit une langue intelligible;</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ἄφωνον·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15:24, at the end what three things does Christ put to an end?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15:24, ¿al final qué tres cosas pone fin Cristo?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:24, à la fin, quelles sont les trois choses que Christ met fin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8:22, what groans and labors with birth pangs together until now?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8:22, ¿qué gemidos y dolores de parto juntos hasta ahora?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8:22, qu’est-ce qui gémit et travaille ensemble jusqu’à présent?</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know that the whole creation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Sabemos que toda la creación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nous savons que, jusqu'à ce jour, la création tout entière</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γὰρ ὅτι πᾶσα ἡ κτίσις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they alsos will be grafted in if they do what?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¿ellos también serán injertados si hacen qué?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11:23, eux aussi seront greffés s’ils font quoi?</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they do not continue in unbelief,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permanecen en incredulidad,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s'ils ne persistent pas dans l'incrédulité,</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ἐπιμένωσι τῇ ἀπιστίᾳ,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why did God tell Rebecca that the older shall serve the younger before they were born?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¿por qué Dios le dijo a Rebeca que el mayor serviría al menor antes de que nacieran?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9:11, pourquoi Dieu a-t-il dit à Rébecca que les plus âgés serviront les plus jeunes avant leur naissance?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purpose of God according to election might stand,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el propósito de Dios conforme a la elección permaneciera,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le dessein d'élection de Dieu subsistât,</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ἡ κατ’ ἐκλογὴν πρόθεσις τοῦ θεοῦ μένῃ,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8:21, into what will creation itself be delivered when it is freed from the bondage of corruption?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8:21, ¿a qué será entregada la creación misma cuando sea liberada de la esclavitud de la corrupción?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8:21, dans quoi la création elle-même sera-t-elle livrée lorsqu’elle sera libérée de l’esclavage de la corruption?</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the glorious liberty of the children of God.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libertad gloriosa de los hijos de Dios.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avoir part à la liberté de la gloire des enfants de Dieu.</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τὴν ἐλευθερίαν τῆς δόξης τῶν τέκνων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what was that spiritual Rock that followed our fathers?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¿cuál fue esa Roca espiritual que siguió a nuestros padres?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quel était ce Rocher spirituel qui suivait nos pères?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Rock was Christ.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Esa roca era Cristo.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rocher était Christ.</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πέτρα δὲ ἦν ὁ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He puts an end to all rule and all authority and power.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haya suprimido todo dominio, toda autoridad y todo poder.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avoir détruit toute domination, toute autorité et toute puissance.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καταργήσῃ πᾶσαν ἀρχὴν καὶ πᾶσαν ἐξουσίαν καὶ δύναμιν,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16:19, who great you heartily in the Lord with the church that is in their house? (2 points)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16:19 ¿quién os engrandece de corazón en el Señor con la iglesia que está en su casa? (2 puntos)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19, qui vous félicite de tout cœur dans le Seigneur avec l’Église qui est dans sa maison ? (2 points)</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Aquila and Priscilla greet you heartily in the Lord,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Aquila y Priscila,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Aquilas et Priscille,</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κυρίῳ πολλὰ Ἀκύλας καὶ Πρίσκα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when Jesus took the cup after supper in the same manner as he had taken bread, with what words did he describe the cup?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cuando Jesús tomó la copa después de cenar de la misma manera que había tomado el pan, ¿con qué palabras describió la copa?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11:25, lorsque Jésus a pris la coupe après le souper de la même manière qu’il avait pris du pain, avec quels mots a-t-il décrit la coupe?</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saying, “This cup is the new covenant in My blood.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diciendo: «Esta copa es el nuevo pacto en mi sangre;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dit: Cette coupe est la nouvelle alliance en mon sang;</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λέγων· Τοῦτο τὸ ποτήριον ἡ καινὴ διαθήκη ἐστὶν ἐν τῷ ἐμῷ αἵματι·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11:31, they also may obtain mercy through what?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11:31, ¿mediante qué también ellos podrán alcanzar misericordia?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11:31, par quoi eux aussi peuvent-ils obtenir miséricorde?</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through the mercy shown you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por la misericordia concedida a vosotros,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par la miséricorde qui vous a été faite,</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ὑμετέρῳ ἐλέει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when the brethren in Corinth came together what was it not for?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cuando los hermanos en Corinto se reunían, ¿para qué no era?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11:17, lorsque les frères de Corinthe se sont réunis, à quoi cela ne servait-il pas?</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for the better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 mejor,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pour devenir meilleurs,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οὐκ εἰς τὸ κρεῖσσον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10:19, Paul asked two similar questions.  What did he ask that was similar to asking if an idol is anything?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10:19, Pablo hizo dos preguntas similares. ¿Qué preguntó que fuera similar a preguntar si un ídolo es algo?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10:19, Paul a posé deux questions similaires. Qu’a-t-il demandé qui soit similaire à demander si une idole est quelque chose?</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8:39, the love of God that nothing created can separate us from is in whom?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8:39, ¿el amor de Dios que nada creado puede separarnos está en quién?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8:39, l’amour de Dieu dont rien de créé ne peut nous séparer est en qui?</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what is offered to idols is anything?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que es algo lo que se sacrifica a los ídolos?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qu'une idole est quelque chose? Nullement.</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εἰδωλόθυτόν τί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9:31, who as not attained to the law of righteousness?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9:31, ¿quién no ha alcanzado la ley de justicia?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9:31, qui n’a pas atteint la loi de justice?</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Israel, pursuing the law of righteousness,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mientras Israel,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qu'Israël, qui cherchait une loi de justice,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Ἰσραὴλ δὲ διώκων νόμον δικαιοσύνης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10:12, what should a person do who thinks he stands?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10:12, ¿qué debe hacer una persona que piensa que está firme?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10:12, que devrait faire une personne qui pense être debout?</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take heed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mire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prenne garde</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βλεπέτω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10:20, what book of the Bible says that God was found by those who did not seek Him?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10:20, ¿qué libro de la Biblia dice que Dios fue encontrado por aquellos que no lo buscaban?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10:20, quel livre de la Bible dit que Dieu a été trouvé par ceux qui ne l’ont pas cherché?</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Isaiah is very bold and says: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 Isaías dice resueltamente: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Ésaïe pousse la hardiesse jusqu'à dire:</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Ἠσαΐας δὲ ἀποτολμᾷ καὶ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12:20, whom should you feed?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12:20, ¿a quién debes alimentar?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12:20, qui devez-vous nourrir?</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your enemy is hungry, feed him;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si tu enemigo tiene hambre, dale de comer;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ton ennemi a faim, donne-lui à manger;</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ἐὰν πεινᾷ ὁ ἐχθρός σου, ψώμιζε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14:8, no one will prepare for battle if what happens?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14:8, nadie se preparará para la batalla si ¿qué pasa?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:8, personne ne se préparera au combat si que se passe-t-il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in Christ Jesus our Lord.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en Cristo Jesús, Señor nuestro.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manifesté en Jésus Christ notre Seigneur.</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ἐν Χριστῷ Ἰησοῦ τῷ κυρίῳ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trumpet makes an uncertain sound,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la trompeta diera un sonido incierto,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la trompette rend un son confus,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ἐὰν ἄδηλον φωνὴν σάλπιγξ δῷ,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if we are children of God, what else are we ... with Christ and of God?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si somos hijos de Dios, ¿qué más somos… con Cristo y de Dios?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si nous sommes enfants de Dieu, que sommes-nous d’autre… avec Christ et de Dieu?</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heirs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herederos;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aussi héritiers: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κληρονόμοι·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13:5, you should be subject for conscience' sake and for what other reason?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13:5 se debe estar sujeto por causa de conciencia y ¿por qué otra razón?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13:5, vous devriez être soumis pour le bien de votre conscience et pour quelle autre raison?</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only because of wrath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solamente por razón del castigo,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seulement par crainte de la punition,</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διὰ τὴν ὀργὴν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since the day is about to start, in addition to casting off the works of darkness, what should we do?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ya que el día está por comenzar, además de desechar las obras de las tinieblas, ¿qué debemos hacer?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puisque le jour est sur le point de commencer, que devons-nous faire en plus de rejeter les œuvres des ténèbres?</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let us put on the armor of light.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vistámonos las armas de la luz.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revêtons les armes de la lumière.</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ἐνδυσώμεθα δὲ τὰ ὅπλα τοῦ φωτός.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15:12, what is preached about Christ that is in contradiction with saying that there is no resurrection of the dead?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15:12, ¿qué se predica acerca de Cristo que esté en contradicción con decir que no hay resurrección de los muertos?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12, qu’est-ce qui est prêché au sujet du Christ qui est en contradiction avec l’affirmation qu’il n’y a pas de résurrection des morts ?</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has been raised from the dead,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resucitó de los muertos,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ressuscité des morts,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ἐκ νεκρῶν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10:6, looking at the examples of our fathers, what should we do?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10:6, mirando el ejemplo de nuestros padres, ¿qué debemos hacer?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10:6, en regardant les exemples de nos pères, que devons-nous faire?</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how many people had not served Baal?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¿cuántas personas no habían servido a Baal?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11:4, combien de personnes n’avaient pas servi Baal?</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intent that we should not lust after evil things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nosotros, para que no codiciemos cosas malas,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nous n'ayons pas de mauvais désirs,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μὴ εἶναι ἡμᾶς ἐπιθυμητὰς κακῶν,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you will put to death the deeds of the body if you live according to what?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¿harás morir las obras de la carne si vives según qué?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8:13, vous ferez mourir les actions du corps si vous vivez selon quoi?</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by the Spirit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por el Espíritu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par l'Esprit</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11:9 and Psalm 69:22, what four things did David ask God to make his enemy's table to become? (4 points)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11:9 y Salmo 69:22, ¿qué cuatro cosas le pidió David a Dios para que fuera la mesa de su enemigo? (4 puntos)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11:9 et Psaume 69:22, quelles sont les quatre choses que David a demandé à Dieu de faire de la table de son ennemi? (4points)</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their table become a snare and a trap, A stumbling block and a recompense to them.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vuelto su banquete en trampa y en red, en tropiezo y justo castigo.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leur table soit pour eux un piège, Un filet, une occasion de chute, et une rétribution!</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Γενηθήτω ἡ τράπεζα αὐτῶν εἰς παγίδα καὶ εἰς θήραν καὶ εἰς σκάνδαλον καὶ εἰς ἀνταπόδομα αὐτοῖς,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Christ died for our sins according to what?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¿Cristo murió por nuestros pecados según qué?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 Christ est mort pour nos péchés, selon quoi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Scriptures,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las Escrituras;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les Écritures;</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τὰς γραφάς,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which of His people has God not cast away?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¿a cuál de su pueblo no ha desechado Dios?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 lequel de son peuple Dieu n’a-t-il pas rejeté?</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has not cast away His people whom He foreknew.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 desechado Dios a su pueblo, al cual desde antes conoció.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n'a point rejeté son peuple, qu'il a connu d'avance.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ἀπώσατο ὁ θεὸς τὸν λαὸν αὐτοῦ ὃν προέγνω.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what did David ask God to do so that his enemies would not be able to see?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¿qué le pidió David a Dios para que sus enemigos no pudieran ver?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qu’est-ce que David a demandé à Dieu de faire pour que ses ennemis ne puissent pas voir?</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reserved for Myself seven thousand men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he reservado siete mil hombres,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suis réservé sept mille hommes,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Κατέλιπον ἐμαυτῷ ἑπτακισχιλίους ἄνδρας,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their eyes be darkened,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Sean oscurecidos sus ojos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leurs yeux soient obscurcis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σκοτισθήτωσαν οἱ ὀφθαλμοὶ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8:4, for those who walk according to the Spirit, the righteous requirements of the law might be what?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8:4, para aquellos que caminan según el Espíritu, ¿cuáles podrían ser los requisitos justos de la ley?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8:4, pour ceux qui marchent selon l’Esprit, quelles pourraient être les justes exigences de la loi?</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might be fulfilled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cumpliera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fût accomplie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πληρωθῇ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15:9, with what two statements did Paul describe how he compared to the other apostles?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15:9, ¿con qué dos declaraciones describió Pablo cómo se comparaba con los otros apóstoles?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:9, par quelles deux déclarations Paul décrit-il sa comparaison avec les autres apôtres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the least of the apostles, who am not worthy to be called an apostle,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soy el más pequeño de los apóstoles, y no soy digno de ser llamado apóstol,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suis le moindre des apôtres, je ne suis pas digne d'être appelé apôtre,</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γάρ εἰμι ὁ ἐλάχιστος τῶν ἀποστόλων, ὃς οὐκ εἰμὶ ἱκανὸς καλεῖσθαι ἀπόστολος,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