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an author of?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es autor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est-il l’auteur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of peace,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paz.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paix.</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to those who do not believe, tongues are for what?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los que no creen, ¿las lenguas sirven para qué?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:22, pour ceux qui ne croient pas, à quoi servent les langues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sign,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señal,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signe,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σημεῖόν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by what did Paul affirmed that he died daily?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¿por qué afirmó Pablo que moría diariamente?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par quoi Paul affirme-t-il qu’il mourait quotidiennement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boasting in you which I have in Christ Jesus our Lord,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gloria que de vosotros tengo en nuestro Señor Jesucristo,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gloire dont vous êtes pour moi le sujet, en Jésus Christ notre Seigneur.</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ὑμετέραν καύχησιν, ἣν ἔχω ἐν Χριστῷ Ἰησοῦ τῷ κυρίῳ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14:23, people will say that you are out of your mind if what 3 things happen together?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14:23, ¿la gente dirá que estás loco si tres cosas suceden juntas?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:23, les gens diront que vous êtes fou si quelles sont les trois choses qui se produisent ensemble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the whole church comes together in one place, and all speak with tongues, and there come in those who are uninformed or unbelievers, will they not say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toda la iglesia se reúne en un lugar, y todos hablan en lenguas, y entran indoctos o incrédulos,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dans une assemblée de l'Église entière, tous parlent en langues, et qu'il survienne des hommes du peuple ou des non-croyants, ne diront-ils pas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συνέλθῃ ἡ ἐκκλησία ὅλη ἐπὶ τὸ αὐτὸ καὶ πάντες λαλῶσιν γλώσσαις, εἰσέλθωσιν δὲ ἰδιῶται ἢ ἄπιστοι,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Paul's list of things that he didn't praise the Corinthian brethren how important was that fact that there were divisions among them?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la lista de cosas que Pablo no elogió a los hermanos corintios, ¿qué importancia tenía el hecho de que había divisiones entre ellos?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11:18, dans la liste de Paul des choses pour lesquelles il n'a pas loué les frères corinthiens, quelle était l'importance du fait qu'il y avait des divisions entre eux?</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first of all,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primer lugar,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d'abord, j'apprends que,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would have God not done?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no habría hecho Dios?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s’il était vrai que les morts ne ressusciteraient pas, qu’est-ce que Dieu n’aurait pas fait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no temptation has overtaken you except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¿no os ha sobrevenido ninguna tentación excepto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aucune tentation ne vous a saisi, sauf quoi?</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such as is common to man;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sea humana;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n'ait été humaine,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ἀνθρώπινος·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did not raise up—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cual no resucitó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qu'il ne l'aurait pas ressuscité,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οὐκ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by Man came the resurrection of the dead because what happened?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por el Hombre vino la resurrección de los muertos porque ¿qué pasó?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:21, c’est par l’homme que la résurrection des morts est venue. Que s’est-il passé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by man came death,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cuanto la muerte entró por un hombre,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la mort est venue par un homme,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δι’ ἀνθρώπου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