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there are multiple people who want to speak in a tongue at a gathering of the brethren, how should they schedule them?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hay varias personas que quieren hablar en lenguas en una reunión de hermanos, ¿cómo deben programarlas?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:27, si plusieurs personnes souhaitent parler en langue lors d’un rassemblement de frères, comment doivent-elles les programmer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in turn,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turno;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à son tour,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ἀνὰ μέρος,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must be among them?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debía haber entre ellos?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qu’est-ce qui, selon Paul, doit être parmi eux?</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must also be factions among you,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preciso que entre vosotros haya divisiones,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y ait aussi des sectes parmi vous,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καὶ αἱρέσεις ἐν ὑμῖν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until when has God given those who are not the elect a spirit of stupor?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¿hasta cuándo Dios les ha dado espíritu de estupor a los que no son los elegidos?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jusqu’à quand Dieu a-t-il donné un esprit de stupeur à ceux qui ne sont pas élus?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this very day.”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jour.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τῆς σήμερον ἡμέρας.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why should you pay taxes?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¿por qué deberías pagar impuestos?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pourquoi devriez-vous payer des impôts?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God’s ministers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las autoridades están al servicio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 magistrats sont des ministres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λειτουργοὶ γὰρ θεοῦ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after Cephas?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 vio a Cristo después de Cefas?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 qui a vu Christ après Céphas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the twelve.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los doce.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aux douze.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δώδεκα·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a sign for?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son una señal las lenguas?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sont-elles un signe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unbelievers;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incrédulos;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non-croyants;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many and not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es muchos y ¿no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est multiple et pas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since you are zealous for spiritual gifts, what should be the goal?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ya que sois celosos de los dones espirituales, ¿cuál debería ser la meta?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puisque vous êtes zélé pour les dons spirituels, quel devrait être votre objectif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one member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un solo miembro,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seul membre,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it be for the edification of the church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aquellos que sirvan para la edificación de la iglesia.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soit pour l'édification de l'Église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οἰκοδομὴν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branches are holy if what is holy?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las ramas son santas si ¿qué es santo?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les branches sont saintes, si qu’est-ce qui est saint?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root is holy,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raíz es santa,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racine est sainte,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ἡ ῥίζα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