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why is the carnal mind enmity against God?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¿por qué la mente carnal es enemistad contra Dios?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8:7, pourquoi l’esprit charnel est-il hostile à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not subject to the law of God,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se sujetan a la Ley de Dios,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qu'elle ne se soumet pas à la loi de Dieu,</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νόμῳ τοῦ θεοῦ οὐχ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a person need to do to live?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Moisés escribe que una persona debe hacer para vivir?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qu’une personne doit faire pour vivre?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man who does those things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hombre que haga estas cosas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qui mettra ces choses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ποιήσας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exists in addition to a natural body but at a different time?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existe además del cuerpo natural pero en otro tiempo?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qu’est-ce qui existe en plus d’un corps naturel mais à un moment différent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there is a spiritual body.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cuerpo espiritual.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un corps spirituel.</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ἔστιν καὶ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why is Paul speaking to the Gentiles?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¿por qué Pablo les habla a los gentiles?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pourquoi Paul parle-t-il aux Gentils?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inasmuch as I am an apostle to the Gentiles,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yo soy apóstol a los gentiles,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tant que je suis apôtre des païens,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μὲν οὖν εἰμι ἐγὼ ἐθνῶν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who are to keep silent in the churches?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¿quiénes deben guardar silencio en las iglesias?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qui doit garder le silence dans les églises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If the dead do not rise, why did Paul think it would make sense to say something like, let us eat and drink?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si los muertos no resucitan, ¿por qué pensó Pablo que tendría sentido decir algo como, comamos y bebamos?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si les morts ne ressuscitent pas, pourquoi Paul a-t-il pensé qu’il serait logique de dire quelque chose comme : mangeons et buvons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tomorrow we die!”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mañana moriremos.»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demain nous mourrons.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αὔριον γὰρ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your women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vuestras mujeres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femmes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γυναῖκες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15:17, If Christ is not risen what are you in?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15:17, si Cristo no ha resucitado, ¿en qué estáis vosotros?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:17, si Christ n’est pas ressuscité, dans quoi êtes-vous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still in your sins!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estáis en vuestros pecados.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encore dans vos péchés,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ἐστὲ ἐν ταῖς ἁμαρτίαις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who should use the gift of teaching?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¿quién debe usar el don de enseñar?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qui devrait utiliser le don d’enseigner?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teaches,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enseña,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enseigne s'attache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διδάσκων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14:30 the first should keep silent if anything is revealed to a person who is doing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14:30 el primero debe guardar silencio si se le revela algo a una persona que está haciendo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:30, le premier doit garder le silence si quelque chose est révélé à une personne qui fait quoi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sits by,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sentado,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premier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καθημένῳ,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into what have we all been made to drink?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¿de qué se nos ha hecho beber a todos?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dans quoi avons-nous tous été obligés de boire?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Spirit.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un mismo Espíritu.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d'un seul Esprit.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ἓν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how many people died in what duration of time because of God's judgment on those who committed sexual immorality?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¿cuántas personas murieron en qué período de tiempo a causa del juicio de Dios sobre aquellos que cometían inmoralidad sexual?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combien de personnes sont mortes pendant quelle période à cause du jugement de Dieu sur ceux qui ont commis l'immoralité sexuelle?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 one day twenty-three thousand fell;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cayeron en un día veintitrés mil.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qu'il en tomba vingt-trois mille en un seul jour.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ἔπεσαν μιᾷ ἡμέρᾳ εἴκοσι τρεῖς χιλιάδες.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did they rise up to do?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¿para qué se levantaron?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pour quoi se sont-ils levés?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rose up to play.”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levantó a jugar.»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ils se levèrent pour se divertir.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ἀνέστησαν παίζειν.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will be the result if I follow Jesus as my Lord and believe in my heart that God raised Him from the dead?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¿cuál será el resultado si sigo a Jesús como mi Señor y creo en mi corazón que Dios lo resucitó de entre los muertos?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sera le résultat si je suis Jésus comme mon Seigneur et si je crois dans mon cœur que Dieu l’a ressuscité des morts?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be saved.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serás salvo,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seras sauvé.</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a person who does not have the Spirit of Christ does not belong to whom?  Be specific.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la persona que no tiene el Espíritu de Cristo, ¿de quién no es? Sea específico.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une personne qui n’a pas l’Esprit du Christ n’appartient pas à qui? Soyez précis.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not His.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de él.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lui appartient pas.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οὐκ ἔστιν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does Paul call the communion of the blood of Christ?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¿cómo llama Pablo a la comunión de la sangre de Cristo?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comment Paul appelle-t-il la communion au sang du Christ?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cup of blessing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copa de bendición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coupe de bénédiction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ποτήριον τῆς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But now Christ is risen from the dead.  Of those who have fallen asleep, he became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Pero ahora Cristo ha resucitado de entre los muertos. De los que se han quedado dormidos, ¿en qué se convirtió él?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 Mais maintenant, Christ est ressuscité des morts. De ceux qui se sont endormis, il est devenu quoi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become the firstfruits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primicias de los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les prémices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to enable us to prove God's perfect will?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para poder probar la perfecta voluntad de Dios?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pour nous permettre de prouver la volonté parfaite de Dieu?</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 transformed by the renewing of your mind,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transformaos por medio de la renovación de vuestro entendimiento,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soyez transformés par le renouvellement de l'intelligence,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μεταμορφοῦσθε τῇ ἀνακαινώσει τοῦ νοός,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