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9:13, and Malachi 1:3 who has God loved?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9:13 y Malaquías 1:3, ¿a quién ha amado Dios?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9:13 et Malachie 1:3, qui Dieu a-t-il aimé?</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“Jacob I have loved,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 Jacob amé,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aimé Jacob</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Τὸν Ἰακὼβ ἠγάπησα,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what does Moses write which is of the law?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escribe Moisés que es de la ley?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qu’est-ce que Moïse écrit concernant la loi?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righteousness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de la justicia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justice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τὴν δικαιοσύνην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happened so they could be grafed in?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dirían los que fueron injertados en el olivo que pasó para poder ser injertados?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pour qu’ils puissent y être greffés?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say then, “Branches were broken off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Tal vez dirás: «Las ramas fueron desgajadas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diras donc: Les branches ont été retranchées,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ἐρεῖς οὖν· Ἐξεκλάσθησαν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what is not everyone who is a seed of Abraham?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¿qué no es todo aquel que es descendencia de Abraham?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9:7, qu’est-ce que n’est pas quiconque est une postérité d’Abraham?</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are they all children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todos hijos suyos,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sont pas tous ses enfants;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τέκνα, ἀλλ’·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and Isaiah, who will be saved from the children of Israel?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e Isaías, ¿quiénes serán salvos de los hijos de Israel?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et Isaïe, qui sera sauvé des enfants d’Israël?</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the number of the children of Israel be as the sand of the sea,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número de los hijos de Israel fuera como la arena del mar,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le nombre des fils d'Israël serait comme le sable de la mer,</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ᾖ ὁ ἀριθμὸς τῶν υἱῶν Ἰσραὴλ ὡς ἡ ἄμμος τῆς θαλάσσης,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the law of the Spirit of life in Christ Jesus done for Paul in relation to the law of sin and death?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¿qué ha hecho la ley del Espíritu de vida en Cristo Jesús por Pablo en relación con la ley del pecado y de la muerte?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qu’est-ce que la loi de l’Esprit de vie en Jésus-Christ a fait pour Paul par rapport à la loi du péché et de la mort?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made me free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ha librado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affranchi</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ἠλευθέρωσέν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book of the Bible says that God was found by those who did not seek Him?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¿qué libro de la Biblia dice que Dios fue encontrado por aquellos que no lo buscaban?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10:20, quel livre de la Bible dit que Dieu a été trouvé par ceux qui ne l’ont pas cherché?</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Isaiah is very bold and says: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Isaías dice resueltamente: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Ésaïe pousse la hardiesse jusqu'à dire: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δὲ ἀποτολμᾷ καὶ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Paul asks a question introducing a quotation from Moses saying that God would make Israel Jealous.  What question did Paul ask?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Pablo hace una pregunta introduciendo una cita de Moisés que dice que Dios pondría celoso a Israel. ¿Qué pregunta hizo Pablo?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10:19, Paul pose une question introduisant une citation de Moïse disant que Dieu rendrait Israël jaloux. Quelle question Paul a-t-il posée?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did Israel not know?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pregunto: ¿No ha conocido esto Israel?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Israël ne l'a-t-il pas su?</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Ἰσραὴλ οὐκ ἔγνω;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who writes about righteousness which is of the law?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¿quién escribe acerca de la justicia que es por la ley?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10:5, qui écrit sur la justice qui vient de la loi?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Moses writes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Moisés escribe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Moïse définit</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Μωϋσῆς γὰρ γράφει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when is there a remnant?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¿cuándo habrá un remanente?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quand y a-t-il un reste?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then, at this present time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aun en este tiempo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dans le temps présent</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οὖν καὶ ἐν τῷ νῦν καιρῷ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who has committed them all to disobedience?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¿quién los entregó a todos a la desobediencia?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qui les a tous engagés dans la désobéissance?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συνέκλεισεν γὰρ ὁ θεὸς τοὺς πάντας εἰς ἀπείθειαν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10:16 what response is expected by those who hear the gospel of peace but which many have not done?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10:16 ¿qué respuesta esperan los que escuchan el evangelio de la paz pero que muchos no han hecho?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10:16, quelle réponse sont attendues par ceux qui entendent l’évangile de paix mais que beaucoup ne l’ont pas fait?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have not all obeyed the gospel.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obedecieron al evangelio,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tous n'ont pas obéi à la bonne nouvelle.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πάντες ὑπήκουσαν τῷ εὐαγγελίῳ·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10:7, where might God's expectations be located if they weren't in heaven?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10:7, ¿dónde podrían ubicarse las expectativas de Dios si no estuvieran en el cielo?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10:7, où pourraient se situer les attentes de Dieu si elles n’étaient pas au ciel?</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 ‘Who will descend into the abyss?’ ”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digas, “¿quién descenderá al abismo?”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Qui descendra dans l'abîme?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 Τίς καταβήσεται εἰς τὴν ἄβυσσον;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what statement shows that Paul is eager to find any way to save some of his fellow countrymen?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¿qué declaración muestra que Pablo está ansioso por encontrar alguna manera de salvar a algunos de sus compatriotas?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quelle déclaration montre que Paul est désireux de trouver un moyen de sauver certains de ses compatriotes?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by any means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si en alguna manera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s'il est possible,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πως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why must we suffer with Christ to be joint heirs with Christ?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¿por qué debemos sufrir con Cristo para ser coherederos con Cristo?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8:17, pourquoi devons-nous souffrir avec Christ pour être cohéritiers de Christ?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may also be glorified together.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juntamente con él seamos glorificados.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glorifiés avec lui.</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συνδοξασθῶμεν.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ce qui est dit: Quiconque croit en lui ne sera point confus.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how can you know if you are living according to the Spirit?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¿cómo puedes saber si estás viviendo según el Espíritu?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8:9, comment pouvez-vous savoir si vous vivez selon l’Esprit?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indeed the Spirit of God dwells in you.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que el Espíritu de Dios está en vosotros.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du moins l'Esprit de Dieu habite en vous.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πνεῦμα θεοῦ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those God foreknew, he predestined to be what?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a aquellos que Dios conoció de antemano, ¿a qué los predestinó?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8:29, que Dieu a-t-il prédestiné à être ceux que Dieu a connus d’avance?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be conformed to the image of His Son,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fueran hechos conformes a la imagen de su Hijo,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être semblables à l'image de son Fils,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συμμόρφους τῆς εἰκόνος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second set of items? (3 points)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segundo conjunto de artículos?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deuxième ensemble d’éléments?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angels nor principalities nor powers,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ángeles ni principados ni potestades,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anges ni les dominations,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ἄγγελοι οὔτε ἀρχαὶ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that if election is by grace than it is no longer of works.  If this were not true what could we say?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que si la elección es por gracia entonces ya no es por obras. Si esto no fuera cierto ¿qué podríamos decir?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que si l’élection se fait par grâce, elle ne se fait plus par les œuvres. Si ce n’était pas vrai, que pourrions-nous dire?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grace is no longer grace.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gracia ya no sería gracia.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la grâce n'est plus une grâce.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ἡ χάρις οὐκέτι γίνεται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what did God lay in Zion? (2 points)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¿qué puso Dios en Sión? (2 puntos)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qu’est-ce que Dieu a mis en Sion? (2 points)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stumbling stone and rock of offense,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piedra de tropiezo y roca de caída;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pierre d'achoppement Et un rocher de scandale,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λίθον προσκόμματος καὶ πέτραν σκανδάλου,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ce que dit l'Écriture: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where was a stumbling stone placed?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¿dónde se colocó la piedra de tropiezo?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où était placée la pierre d’achoppement?</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“Behold, I lay in Zion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«He aquí pongo en Sión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Voici, je mets en Sion</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Ἰδοὺ τίθημι ἐν Σιὼν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what is not subject to the law of God?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¿qué no está sujeto a la ley de Dios?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8:7, qu’est-ce qui n’est pas soumis à la loi de Dieu?</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carnal mind is enmity against God;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los designios de la carne son enemistad contra Dios,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l'affection de la chair est inimitié contre Dieu,</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τὸ φρόνημα τῆς σαρκὸς ἔχθρα εἰς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which is quoting form Deuteronomy 30:13 about the location of God's expectations, where can they be found? (2 points)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que cita Deuteronomio 30:13 sobre la ubicación de las expectativas de Dios, ¿dónde se pueden encontrar? (2 puntos)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qui cite Deutéronome 30:13 sur l'emplacement des attentes de Dieu, où peuvent-elles être trouvées? (2 points)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your mouth and in your heart”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tu boca y en tu corazón.»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ta bouche et dans ton coeur.</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στόματί σου καὶ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with what words does Paul use to describe the groanings that the Spirit Himself makes in intercession for us?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¿con qué palabras usa Pablo para describir los gemidos que el Espíritu mismo hace intercediendo por nosotros?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quels mots Paul utilise-t-il pour décrire les gémissements que l’Esprit lui-même pousse en intercession pour nous?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cannot be uttered.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indecibles.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inexprimables;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ἀλαλήτοις,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what will happen to creation it self to bring it into the glorious liberty of the children of God?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¿qué pasará con la creación misma para llevarla a la gloriosa libertad de los hijos de Dios?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8:21, qu’arrivera-t-il à la création elle-même pour l’amener à la glorieuse liberté des enfants de Dieu?</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of whom are we heirs if we suffer with suffer with Christ?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¿de quiénes somos herederos si sufrimos con Cristo?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de qui sommes-nous les héritiers si nous souffrons avec Christ?</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also will be delivered from the bondage of corruption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misma será libertada de la esclavitud de corrupción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affranchie de la servitude de la corruption,</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ἐλευθερωθήσεται ἀπὸ τῆς δουλείας τῆς φθορᾶς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until when has God given those who are not the elect a spirit of stupor?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¿hasta cuándo Dios les ha dado espíritu de estupor a los que no son los elegidos?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jusqu’à quand Dieu a-t-il donné un esprit de stupeur à ceux qui ne sont pas élus?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this very day.”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el día de hoy.»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jour.</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τῆς σήμερον ἡμέρας.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 what does Paul feel in his heart because he desires Israel to be saved?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 ¿qué siente Pablo en su corazón porque desea que Israel sea salvo?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en plus d’être affligé dans son coeur, que ressent Paul à l’égard de ses compatriotes israélites?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have great sorrow and continual grief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tengo gran tristeza y continuo dolor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J'éprouve une grande tristesse,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λύπη μοί ἐστιν μεγάλη καὶ ἀδιάλειπτος ὀδύνη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who set their minds on the things of the flesh?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¿quiénes ponen su atención en las cosas de la carne?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8:5, qui s’intéresse aux choses de la chair?</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those who live according to the flesh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de la carne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en effet, qui vivent selon la chair,</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κατὰ σάρκα ὄντες τὰ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to whom is Paul speaking?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¿a quién le habla Pablo?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à qui Paul s’adresse-t-il?</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speak to you Gentiles;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a vosotros, gentiles.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le dis à vous, païens: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Ὑμῖν δὲ λέγω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8:22, what does the whole creation do until now?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8:22 ¿qué hace toda la creación hasta ahora?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8:22, que fait jusqu’à présent toute la création?</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 heirs of God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herederos de Dios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héritiers de Dieu,</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κληρονόμοι μὲν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groans and labors with birth pangs together until now.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gime a una, y a una está con dolores de parto hasta ahora.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soupire et souffre les douleurs de l'enfantement.</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συστενάζει καὶ συνωδίνει ἄχρι τοῦ νῦν·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what does Paul say Israel has even though it is not according to knowledge?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¿qué dice Pablo que tiene Israel aunque no sea conforme a conocimiento?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 selon Paul, qu’est-ce qu’Israël possède même si ce n’est pas selon la connaissance?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bear them witness that they have a zeal for God,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yo soy testigo de que tienen celo por Dios,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leur rends le témoignage qu'ils ont du zèle pour Dieu,</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μαρτυρῶ γὰρ αὐτοῖς ὅτι ζῆλον θεοῦ ἔχουσιν·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9:19, a question is asked suggesting that no one has gone against God's will.  What is this question?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9:19, se hace una pregunta que sugiere que nadie ha ido en contra de la voluntad de Dios. ¿Cuál es esta pregunta?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9:19, une question est posée suggérant que personne n’est allé à l’encontre de la volonté de Dieu. Quelle est cette question?</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resisted His will?”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ha resistido a su voluntad?»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 est-ce qui résiste à sa volonté?</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γὰρ βουλήματι αὐτοῦ τίς ἀνθέστηκεν;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the love of God that nothing created can separate us from is in whom?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¿el amor de Dios que nada creado puede separarnos está en quién?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8:39, l’amour de Dieu dont rien de créé ne peut nous séparer est en qui?</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Christ Jesus our Lord.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en Cristo Jesús, Señor nuestro.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manifesté en Jésus Christ notre Seigneur.</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who also will be grafted in if they do not continue in unbelief?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¿quiénes también serán injertados si no continúan en incredulidad?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qui aussi sera enté s’il ne persiste pas dans l’incrédulité?</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also,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aun ellos,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Eux de même,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κἀκεῖνοι δέ,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 what could Paul wish for to help his countrymen to be saved?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 ¿qué podría desear Pablo para ayudar a sus compatriotas a ser salvos?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 que pouvait souhaiter Paul pour aider ses compatriotes à être sauvés?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why does the Spirit help us in our weakness?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¿por qué el Espíritu nos ayuda en nuestra debilidad?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pourquoi l’Esprit nous aide-t-il dans notre faiblesse?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could wish that I myself were accursed from Christ for my brethren,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deseara yo mismo ser anatema, separado de Cristo, por amor a mis hermanos,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voudrais moi-même être anathème et séparé de Christ pour mes frères,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ηὐχόμην γὰρ ἀνάθεμα εἶναι αὐτὸς ἐγὼ ἀπὸ τοῦ Χριστοῦ ὑπὲρ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a question is asked to point out something that is difficult for people to do who have not believed on the name of the Lord. What is this something?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se hace una pregunta para señalar algo que es difícil de hacer para las personas que no han creído en el nombre del Señor. ¿Qué es este algo?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une question est posée pour souligner quelque chose qui est difficile à faire pour les personnes qui n’ont pas cru au nom du Seigneur. Qu'est-ce que c'est que quelque chose?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then shall they call on Him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pues, invocarán a aquel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donc invoqueront-ils celui</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οὖν ἐπικαλέσωνται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through their disobedience, what have you obtained?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por su desobediencia, ¿qué habéis obtenido?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11:30, grâce à leur désobéissance, qu’avez-vous obtenu?</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have now obtained mercy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habéis alcanzado misericordia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maintenant obtenu miséricorde,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 ἠλεήθητε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8:8, what are those who are in the flesh unable to do?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8:8, ¿qué no pueden hacer los que están en la carne?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8:8, que sont incapables de faire ceux qui sont dans la chair?</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cannot please God.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pueden agradar a Dios.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sauraient plaire à Dieu.</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θεῷ ἀρέσαι οὐ δύνανται.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our how difficult it is for people to do something in whom they have not heard. What is this something?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las personas hacer algo de lo que no han oído. ¿Qué es este algo?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pose une question pour souligner à quel point il est difficile pour les gens de faire quelque chose dont ils n’ont pas entendu parler. C'est quoi ce quelque chose?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believe in Him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creerán en aquel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comment croiront-ils en celui</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πιστεύσωσιν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do all things to for those who love God?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¿para qué sirven todas las cosas para los que aman a Dios?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à quoi servent toutes choses pour ceux qui aiment Dieu?</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do not know what we should pray for as we ought,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hemos de pedir como conviene, no lo sabemos,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ne savons pas ce qu'il nous convient de demander dans nos prières.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τί προσευξώμεθα καθὸ δεῖ οὐκ οἴδαμεν,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 together for good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ayudan a bien,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concourent au bien</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συνεργεῖ εἰς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a question is asked about those who would oppose God's predestination.  What question is asked?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se hace una pregunta acerca de aquellos que se opondrían a la predestinación de Dios. ¿Qué pregunta se hace?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une question est posée à propos de ceux qui s’opposeraient à la prédestination de Dieu. Quelle question est posée?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he who condemns?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es el que condenará?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les condamnera?</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ὁ κατακρινῶν;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who is likely to be grafted into their own olive tree?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¿quién es probable que sea injertado en su propio olivo?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où Israël sera-t-il envoyé s'il ne continue pas dans l'incrédulité?</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natural branches,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son las ramas naturales,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leur propre olivier.</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φύσιν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