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is another phrase that is equivalent to our adoption?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¿cuál es otra frase que equivale a nuestra adopción?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8:23, quelle autre expression équivaut à notre adoption?</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redemption of our body.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redención de nuestro cuerpo,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rédemption de notre corps.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ἀπολύτρωσιν τοῦ σώματος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why is all Israel beloved concerning the election?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qué es amado todo Israel en cuanto a la elección?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pourquoi tout Israël est-il aimé concernant l’élection?</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fathers.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sus padres,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leurs pères.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the wild olive tree was able to partake of the root and fatness of what?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¿el olivo silvestre pudo participar de la raíz y de la grosura de qué?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11:17, l’olivier sauvage était capable de partager la racine et la graisse de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olive tree,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olivo,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l'olivier,</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ἐλαίας ἐγένου,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the carnal mind is not subject to the law of God.  What additional statement emphasizes this?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la mente carnal no está sujeta a la ley de Dios. ¿Qué declaración adicional enfatiza esto?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l’esprit charnel n’est pas soumis à la loi de Dieu. Quelle déclaration supplémentaire souligne cela?</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indeed can be.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pueden;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ne le peut même pas.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γὰρ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you have now obtained mercy through what?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¿a través de qué has obtenido ahora misericordia?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par quoi avez-vous maintenant obtenu miséricorde?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their disobedience,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desobediencia de ellos,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leur désobéissance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τούτων ἀπειθείᾳ,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be delivered from the bondage of corruption?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será librado de la esclavitud de la corrupción?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qu’est-ce qui sera délivré de l’esclavage de la corruption?</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creation itself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también la creación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l'espérance qu'elle aussi</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αὐτὴ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if we hope for what we do not see, what do we do?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si esperamos lo que no vemos, ¿qué hacemos?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si nous espérons ce que nous ne voyons pas, que faisons-nous?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eagerly wait for it with perseverance.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paciencia lo aguardamos.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l'attendons avec persévérance.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ὑπομονῆς ἀπεκδεχόμεθα.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are the two descriptions of people who have beautiful feet? (2 points)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¿cuáles son las dos descripciones de personas que tienen pies hermosos? (2 puntos)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quelles sont les deux descriptions des personnes qui ont de beaux pieds? (2 points)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preach the gospel of peace, Who bring glad tidings of good things!”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que anuncian la paz, de los que anuncian buenas nuevas!»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annoncent la paix, De ceux qui annoncent de bonnes nouvelles!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εὐαγγελιζομένων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who from Israel will be saved?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¿quiénes de Israel serán salvos?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qui d’Israël sera sauvé?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all Israel will be saved,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todo Israel será salvo,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tout Israël sera sauvé,</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πᾶς Ἰσραὴλ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through what will God give your mortal bodies life?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¿mediante qué dará Dios vida a vuestros cuerpos mortales?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8:11, par quoi Dieu donnera-t-il la vie à vos corps mortels?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who dwells in you.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Espíritu que está en vosotros.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son Esprit qui habite en vous.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ἐνοικοῦν αὐτοῦ πνεῦμα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Him who loved us, what are we in things like tribulation, distress, persecution, famine, nakedness, peril, or sword?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por medio de Aquel que nos amó, ¿qué somos en cosas como la tribulación, la angustia, la persecución, el hambre, la desnudez, el peligro o la espada?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8:37, par Celui qui nous a aimés, que sommes-nous dans des choses comme la tribulation, la détresse, la persécution, la famine, la nudité, le péril ou l’épée?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more than conquerors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más que vencedores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plus que vainqueurs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ὑπερνικῶμεν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is your state if the Spirit of God dwells in you?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¿cuál es tu estado si el Espíritu de Dios habita en ti?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quel est votre état si l’Esprit de Dieu habite en vous?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are not in the flesh but in the Spirit,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no vivís según la carne, sino según el Espíritu,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vous ne vivez pas selon la chair, mais selon l'esprit,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οὐκ ἐστὲ ἐν σαρκὶ ἀλλὰ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was weak through the flesh?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era débil por la carne?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qu’est-ce qui était faible par la chair?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the law could not do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era imposible para la Ley,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Car-chose impossible à la loi,</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ἀδύνατον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there were 7000 men who had not done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¿había 7000 hombres que no habían hecho qué?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il y avait 7 000 hommes qui n’avaient pas fait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not bowed the knee to Baal.”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han doblado la rodilla delante de Baal.»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fléchi le genou devant Baal.</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οὐκ ἔκαμψαν γόνυ τῇ Βάαλ.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they had done in addition to killing his prophets?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habían hecho además de matar a sus profetas?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avaient fait en plus de tuer ses prophètes?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torn down Your altars,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tus altares han derribado;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renversé tes autels;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θυσιαστήριά σου κατέσκαψαν,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mouth?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la boca?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de la bouche?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summary statement introduces the idea that God gave those who are not the elect eyes that they should not see and ears that they should not hear?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resumida introduce la idea de que Dios dio a los que no son los elegidos ojos para que no vieran y oídos para que no oyeran?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résumée introduit l’idée que Dieu a donné à ceux qui ne sont pas élus des yeux pour ne pas voir et des oreilles pour ne pas entendre?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given them a spirit of stupor,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les dio espíritu insensible,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leur a donné un esprit d'assoupissement,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Ἔδωκεν αὐτοῖς ὁ θεὸς πνεῦμα κατανύξεως,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what was Rebecca told that the older of her children would do?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¿qué le dijeron a Rebeca que haría el mayor de sus hijos?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9:12, qu’a-t-on dit à Rébecca que ferait l’aîné de ses enfants?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serve the younger.”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servirá al menor.»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assujetti au plus jeune; selon qu'il est écrit: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δουλεύσει τῷ ἐλάσσονι·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a statement saying that if election is of works, it is no longer grace.  If this were not tru what could we say?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una declaración que dice que si la elección es por obras, ya no es gracia. Si esto no fuera cierto ¿qué podríamos decir?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une déclaration disant que si l’élection se fait par les œuvres, ce n’est plus une grâce. Si ce n’était pas vrai, que pourrions-nous dire?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work is no longer work.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obra ya no sería obra.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l'oeuvre n'est plus une oeuvre.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for what are we who have the firstfruits of the Spirit eagerly awaiting which is the redemption of our body?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somos nosotros los que esperamos las primicias del Espíritu, que es la redención de nuestro cuerpo?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que sommes-nous, qui avons les prémices de l’Esprit qui attendent avec impatience, c’est-à-dire la rédemption de notre corps?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adoption,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adopción,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attendant l'adoption,</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Spirit?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la mira en las cosas del Espíritu?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qui s’intéresse aux choses de l’Esprit?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live according to the Spirit,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son del Espíritu,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vivent selon l'esprit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confession is made unto salvation.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confiesa para salvación.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confessant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ὁμολογεῖται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not walk?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no andan las personas que están en Cristo Jesús?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walk according to the flesh,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no andan conforme a la carne,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outcome did David want for his enemies when he asked God to darken their eyes?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resultado quería David para sus enemigos cuando le pidió a Dios que oscureciera sus ojos?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quel résultat David souhaitait-il pour ses ennemis lorsqu’il demandait à Dieu d’obscurcir leurs yeux?</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do not see,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vean,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ne point voir,</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what is no created thing able to do?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¿qué es lo que ninguna cosa creada puede hacer?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8:39, qu’est-ce qu’aucune chose créée n’est capable de faire?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able to separate us from the love of God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podrá separar del amor de Dios,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pourra nous séparer de l'amour de Dieu</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δυνήσεται ἡμᾶς χωρίσαι ἀπὸ τῆς ἀγάπης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heirs of God and joint heirs with Christ, what else are we?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herederos de Dios y coherederos con Cristo, ¿qué más somos?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héritiers de Dieu et cohéritiers de Christ, que sommes-nous d’autre?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children,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hijos,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enfants,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τέκνα,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the Bible say is equivalent to the summary of God's expectations described in Deuteronomy 30:12-16, "loving the Lord thy God, walking in his ways, and keeping his commandments and his statutes and his judgments,"?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lo que dice la Biblia equivale al resumen de las expectativas de Dios descritas en Deuteronomio 30:12-16, "amar al Señor tu Dios, andar en sus caminos, y guardar sus mandamientos, sus estatutos y sus juicios"?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10:8, ce que dit la Bible équivaut au résumé des attentes de Dieu décrites dans Deutéronome 30:12-16, « aimer l'Éternel, ton Dieu, marcher dans ses voies, et garder ses commandements, ses statuts et ses ordonnances. jugements"?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how did Israel attempt to attain to the law of righteousness?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¿cómo intentó Israel alcanzar la ley de justicia?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comment Israël a-t-il tenté d’atteindre la loi de justice?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the word of faith which we preach):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Ésta es la palabra de fe que predicamos: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la parole de la foi, que nous prêchons.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τὸ ῥῆμα τῆς πίστεως ὃ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branches are holy if what is holy?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las ramas son santas si ¿qué es santo?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les branches sont saintes, si qu’est-ce qui est saint?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root is holy,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raíz es santa,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racine est sainte,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ἡ ῥίζα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is there at this present time according to the election of grace?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hay en este tiempo según la elección de la gracia?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qu’y a-t-il à l’heure actuelle selon l’élection de la grâce?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remnant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quedado un remanente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un reste,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λεῖμμα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It is God who shows mercy and not he who does what two things?  (2 points)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¿Es Dios quien tiene misericordia y no el que hace qué dos cosas? (2 puntos)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9:16, c'est Dieu qui fait miséricorde et non celui qui fait, quelles sont les deux choses? (2 points)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it is not of him who wills, nor of him who runs, but of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depende del que quiere, ni del que corre, sino de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cela ne dépend ni de celui qui veut, ni de celui qui court,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οὐ τοῦ θέλοντος οὐδὲ τοῦ τρέχοντος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why were the branches broken off?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 qué se rompieron las ramas?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pourquoi les branches ont-elles été coupées?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Well said. Because of unbelief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por su incredulidad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cause d'incrédulité,</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they also may obtain mercy through what?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¿mediante qué también ellos podrán alcanzar misericordia?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par quoi eux aussi peuvent-ils obtenir miséricorde?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were, by the works of the law.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dependiendo de las obras de la Ley,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provenant des oeuvres.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through the mercy shown you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por la misericordia concedida a vosotros,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miséricorde qui vous a été faite,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ὑμετέρῳ ἐλέει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all Israel is beloved concerning what?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¿todo Israel es amado respecto de qué?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tout Israël est aimé, pour quoi?</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concerning the election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a la elección,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ce qui concerne l'élection,</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ἐκλογὴν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word is used to describe God's judgments?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palabra se usa para describir los juicios de Dios?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 mot est utilisé pour décrire les jugements de Dieu?</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unsearchable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 insondables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insondables,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ἀνεξεραύνητα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God treat Jews and Greeks the same say?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trata Dios por igual a judíos y griegos?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comment Dieu traite-t-il les Juifs et les Grecs de la même manière?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rich to all who call upon Him.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rico para con todos los que lo invocan;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riche pour tous ceux qui l'invoquent.</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πλουτῶν εἰς πάντας τοὺς ἐπικαλουμένους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no one can be against us if what is true?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nadie puede estar contra nosotros si lo que es verdad?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personne ne peut être contre nous si qu’est-ce qui est vrai?</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God is for us,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Dios es por nosotros,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Dieu est pour nous,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ὁ θεὸς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for whose sake are many from Israel enemies concerning the gospel?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causa de quién muchos de Israel son enemigos del evangelio?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pour qui de nombreux Israélites sont-ils ennemis de l’Évangile?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who in an addition to the readers of this book has been disobedient? Be specific.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¿quién además de los lectores de este libro ha sido desobediente? Se específico.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qui, parmi les lecteurs de ce livre, a désobéi? Être spécifique.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vous;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two ways of saying the same thing explain what those grafted into the olive tree should remember?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dos maneras de decir la misma cosa explican lo que deben recordar los injertados en el olivo?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quelles sont les deux manières de dire la même chose qui expliquent ce que doivent retenir ceux qui ont été greffés sur l’olivier?</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remember that you do not support the root, but the root supports you.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recuerda que no sustentas tú a la raíz, sino la raíz a ti.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 que ce n'est pas toi qui portes la racine, mais que c'est la racine qui te porte.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σὺ τὴν ῥίζαν βαστάζεις ἀλλὰ ἡ ῥίζα σέ.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Isaiah asks something about the report of the one who was bruised for our iniquities.  What did he ask?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Isaías pregunta algo sobre el informe del que fue molido por nuestras iniquidades. ¿Qué preguntó?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Isaïe demande quelque chose à propos du récit de celui qui a été meurtri à cause de nos iniquités. Qu'a-t-il demandé?</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Isaiah says, “Lord, who has believed our report?”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Isaías dice: «Señor, ¿quién ha creído a nuestro anuncio?»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Ésaïe dit-il: Seigneur, Qui a cru à notre prédication?</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γὰρ λέγει· Κύριε, τίς ἐπίστευσεν τῇ ἀκοῇ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attributes of God are deep and rich?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atributos de Dios son profundos y ricos?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quels sont les deux attributs de Dieu qui sont profonds et riches?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the wisdom and knowledge of God!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sabiduría y del conocimiento de Dios!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sagesse et de la science de Dieu!</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σοφίας καὶ γνώσεως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how does Paul consider the suffering of this present time in relation to that which shall be revealed in us?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¿cómo considera Pablo las aflicciones del tiempo presente en relación con lo que será revelado en nosotros?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comment Paul considère-t-il la souffrance du temps présent par rapport à ce qui sera révélé en nous?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worthy to be compared with the glory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comparables con la gloria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être comparées à la gloire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μέλλουσαν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what does God do?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¿qué hace Dios?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8:33, que fait Dieu?</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these also have now been disobedient,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estos ahora han sido desobedientes,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ils ont maintenant désobéi,</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οὗτοι νῦν ἠπείθησαν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God who justifies.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es el que justifica.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Dieu qui justifie!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ὁ δικαιῶν·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third set of items?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tercer conjunto de artículos?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troisième ensemble d’éléments?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things present nor things to come,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presente ni lo por venir,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choses présentes ni les choses à venir,</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ἐνεστῶτα οὔτε μέλλοντα οὔτε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who has power of the clay?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¿quién tiene poder sobre el barro?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qui a le pouvoir de l’argile?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the potter have power over the clay,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tiene potestad el alfarero sobre el barro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potier n'est-il pas maître de l'argile,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ἔχει ἐξουσίαν ὁ κεραμεὺς τοῦ πηλοῦ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