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10:18 and Psalm 91, has all the earth heard of the glory of God?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10:18 y el Salmo 91, ¿ha oído toda la tierra de la gloria de Dios?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10:18 et Psaume 91, toute la terre a-t-elle entendu parler de la gloire de Dieu?</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Yes indeed: “Their sound has gone out to all the earth,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Antes, bien, «Por toda la tierra ha salido la voz de ellos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contraire! Leur voix est allée par toute la terre,</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μενοῦνγε· Εἰς πᾶσαν τὴν γῆν ἐξῆλθεν ὁ φθόγγος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8:16, what does the Spirit Himself bare witness with our spirit?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8:16, ¿qué da testimonio el Espíritu mismo a nuestro espíritu?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8:16, de quoi l’Esprit lui-même rend-il témoignage à notre esprit?</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we are children of God,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que somos hijos de Dios.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nous sommes enfants de Dieu.</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ἐσμὲν τέκνα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9:20, a couple questions are asked, as a response to the question about why does God still find fault? what is the question that asks about the identity of the person asking the question?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9:20, se hacen un par de preguntas, como respuesta a la pregunta de ¿por qué Dios todavía encuentra faltas? ¿Cuál es la pregunta que indaga sobre la identidad de la persona que hace la pregunta?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9:20, quelques questions sont posées, en réponse à la question de savoir pourquoi Dieu trouve-t-il encore des fautes? quelle est la question qui demande l'identité de la personne qui pose la question?</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indeed, O man, who are you to reply against God?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tú, hombre, ¿quién eres, para que alterques con Dios?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 homme, toi plutôt, qui es-tu pour contester avec Dieu?</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ὦ ἄνθρωπε, μενοῦνγε σὺ τίς εἶ ὁ ἀνταποκρινόμενος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11:16, if the root is holy, what else is holy?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11:16, si la raíz es santa, ¿qué más es santo?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11:16, si la racine est sainte, qu’est-ce qui est saint?</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are the branches.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lo son las ramas.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branches le sont aussi.</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οἱ κλάδοι.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9:27, what prophet said that a remnant of the numerous Israelites will be saved?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9:27, ¿qué profeta dijo que un remanente de los numerosos israelitas será salvo?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9:27, quel prophète a dit qu’un reste des nombreux Israélites serait sauvé?</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Isaiah also cries out concerning Israel: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Isaías proclama acerca de Israel: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Ésaïe, de son côté, s'écrie au sujet d'Israël:</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Ἠσαΐας δὲ κράζει ὑπὲρ τοῦ Ἰσραήλ·</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8:24, a question is asked to explain why hope that is seen is not hope.  What question is asked?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8:24, se hace una pregunta para explicar por qué la esperanza que se ve no es esperanza. ¿Qué pregunta se hace?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8:24, une question est posée pour expliquer pourquoi l’espérance visible n’est pas de l’espérance. Quelle question est posée?</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why does one still hope for what he sees?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ya que lo que alguno ve, ¿para qué esperarlo?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qu'on voit, peut-on l'espérer encore?</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 γὰρ βλέπει τίς ἐλπίζει;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9:22, which things might God have decided to endure with much longsuffering?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9:22, ¿qué cosas podría haber decidido Dios soportar con mucha paciencia?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9:22, quelles choses Dieu aurait-il pu décider de supporter avec beaucoup de patience?</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vessels of wrath prepared for destruction,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vasos de ira preparados para destrucción?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des vases de colère formés pour la perdition,</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σκεύη ὀργῆς κατηρτισμένα εἰς ἀπώλειαν,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8:26, what does the Spirit do to help because we don't know what we should pray for?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8:26, ¿qué hace el Espíritu para ayudarnos porque no sabemos por qué debemos orar?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8:26, que fait l’Esprit pour nous aider parce que nous ne savons pas pour quoi nous devons prier?</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Spirit Himself makes intercession for us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Espíritu mismo intercede por nosotros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l'Esprit lui-même intercède</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αὐτὸ τὸ πνεῦμα ὑπερεντυγχάνει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9:23, what might God have done previously for the vessels of mercy?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9:23, ¿qué pudo haber hecho Dios previamente por los vasos de misericordia?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9:23, qu’aurait pu faire Dieu auparavant pour les vases de miséricorde?</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He had prepared beforehand for glory,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había preparado de antemano para gloria.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a d'avance préparés pour la gloire?</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ἃ προητοίμασεν εἰς δόξαν,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8:24, what happens to us in the hope of the redemption of our bodies?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8:24, ¿qué nos sucede en la esperanza de la redención de nuestros cuerpos?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8:24, que nous arrive-t-il dans l’espoir de la rédemption de notre corps?</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we were saved in this hope,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en esperanza fuimos salvos;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c'est en espérance que nous sommes sauvés.</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γὰρ ἐλπίδι ἐσώθημεν·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8;5, what do those who live according to the flesh do?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8:5, ¿qué hacen los que son de la carne?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8:5, que font ceux qui vivent selon la chair?</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set their minds on the things of the flesh,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piensan en las cosas de la carne;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s'affectionnent aux choses de la chair,</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φρονοῦσιν,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8:6, what statement is the opposite of saying that to be carnally minded is death?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8:6, ¿qué afirmación es lo opuesto a decir que el ocuparse de la carne es muerte?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8:6, quelle affirmation est à l’opposé de dire qu’avoir des pensées charnelles est la mort?</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 be spiritually minded is life and peace.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ocuparse del Espíritu es vida y paz,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tandis que l'affection de l'esprit, c'est la vie et la paix;</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δὲ φρόνημα τοῦ πνεύματος ζωὴ καὶ εἰρήνη·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11:24, what is likely to be done for the natural branches?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11:24, ¿qué es probable que se haga con las ramas naturales?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11:24, que faut-il faire pour les branches naturelles?</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grafted into their own olive tree?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serán injertados en su propio olivo?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entés selon leur nature</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ἐγκεντρισθήσονται τῇ ἰδίᾳ ἐλαίᾳ.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9:26 and Hosea, what will happen in the place where people were said to not be the people of God?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9:26 y Oseas, ¿qué pasará en el lugar donde se decía que las personas no eran el pueblo de Dios?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9:26 et Osée, que se passera-t-il à l’endroit où il est dit que les gens ne sont pas le peuple de Dieu?</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they shall be called sons of the living God.”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allí serán llamados “hijos del Dios viviente”.»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seront appelés fils du Dieu vivant.</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ἐκεῖ κληθήσονται υἱοὶ θεοῦ ζῶντος.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11:28, many of Israel are enemies concerning what?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11:28, ¿muchos de Israel son enemigos con respecto a qué?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11:28, de nombreux Israélites sont des ennemis, à propos de quoi?</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Concerning the gospel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en cuanto al evangelio,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ce qui concerne l'Évangile,</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μὲν τὸ εὐαγγέλιον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8:38-39, there is a list of several pairs of things that Paul is confident are not able to separate us from the love of God. With what words does he describe his confidence?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8:38-39, hay una lista de varios pares de cosas que Pablo confía no pueden separarnos del amor de Dios. ¿Con qué palabras describe su confianza?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8:38-39, il existe une liste de plusieurs paires de choses dont Paul est sûr qu’elles ne sont pas capables de nous séparer de l’amour de Dieu. Avec quels mots décrit-il sa confiance?</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9:7, what words from the old testament are quoted to support the fact that not everyone who is a seed of Abraham is a child of the promise?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9:7, ¿qué palabras del antiguo testamento se citan para respaldar el hecho de que no todos los que son descendencia de Abraham son hijos de la promesa?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9:7, quels mots de l’Ancien Testament sont cités pour étayer le fait que tous ceux qui sont la postérité d’Abraham ne sont pas tous des enfants de la promesse?</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“In Isaac your seed shall be called.”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«En Isaac te será llamada descendencia.»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il est dit: En Isaac sera nommée pour toi une postérité,</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Ἰσαὰκ κληθήσεταί σοι σπέρμα.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 who plead with God saying that he alone is left of everyone that used to serve Him?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 ¿quiénes ruegan a Dios diciendo que él solo queda de todos los que le servían?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 qui plaide auprès de Dieu en disant qu’il est le seul à rester parmi tous ceux qui le servaient?</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do you not know what the Scripture says of Elijah,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no sabéis lo que dice la Escritura acerca de Elías,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savez-vous pas ce que l'Écriture rapporte d'Élie,</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οὐκ οἴδατε ἐν Ἠλίᾳ τί λέγει ἡ γραφή,</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9:29, we would have become like Sodom and Gomorrah if what had not happened?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9:29, ¿hubiéramos llegado a ser como Sodoma y Gomorra si no hubiera sucedido qué?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9:29, nous serions devenus comme Sodome et Gomorrhe si que ne s’était pas produit?</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“Unless the Lord of Sabaoth had left us a seed,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el Señor de los ejércitos no nos hubiera dejado descendencia,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le Seigneur des armées Ne nous eût laissé une postérité,</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μὴ κύριος Σαβαὼθ ἐγκατέλιπεν ἡμῖν σπέρμα,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9:8, who are counted as the seed?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9:8, ¿quiénes se cuentan como la simiente?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9:8, qui est considéré comme la postérité?</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children of the promise are counted as the seed.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son contados como descendencia los hijos según la promesa,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que ce sont les enfants de la promesse qui sont regardés comme la postérité.</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τὰ τέκνα τῆς ἐπαγγελίας λογίζεται εἰς σπέρμα·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10:12, there is no distinction between what two groups of peoples?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10:12, ¿entre qué dos grupos de pueblos no hay distinción?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10:12, il n’y a aucune distinction entre quels deux groupes de peuples?</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between Jew and Greek,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entre judío y griego,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entre le Juif et le Grec,</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Ἰουδαίου τε καὶ Ἕλληνος,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am persuaded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cual estoy seguro de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j'ai l'assurance</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πέπεισμαι γὰρ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10:14, Paul asks a question to point out how difficult it is for people to do something without a preacher.  What is this something?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10:14, Pablo hace una pregunta para señalar lo difícil que es para la gente hacer algo sin un predicador. ¿Qué es este algo?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how shall they hear without a preacher?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cómo oirán sin haber quien les predique?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δὲ ἀκούσωσιν χωρὶς κηρύσσοντος;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10:21, what has God done all day long to a disobedient and contrary people?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10:21, ¿qué ha hecho Dios durante todo el día con un pueblo desobediente y contrario?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10:21, qu’est-ce que Dieu a fait tout au long de la journée à un peuple désobéissant et contraire?</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stretched out My hands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extendí mis manos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au sujet d'Israël, il dit: J'ai tendu mes mains</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ἐξεπέτασα τὰς χεῖράς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11:27, what kind of agreement was made to take away the sins of Jacob?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11:27, ¿qué clase de acuerdo se hizo para quitar los pecados de Jacob?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11:27, quel genre d’accord a été conclu pour ôter les péchés de Jacob?</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this is My covenant with them,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éste será mi pacto con ellos,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 sera mon alliance avec eux,</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αὕτη αὐτοῖς ἡ παρ’ ἐμοῦ διαθήκη,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11:23, what will happen to them if they do not continue in unbelief?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11:23, ¿qué les sucederá si no continúan en incredulidad?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11:23, que leur arrivera-t-il s’ils ne demeurent pas incrédules?</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be grafted in,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serán injertados,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seront entés;</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ἐγκεντρισθήσονται·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9:29, what prophet said that we would have become like Sodom and Gomorrah if the Lord of Sabaoth had not left us a seed?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9:29, ¿qué profeta dijo que hubiéramos llegado a ser como Sodoma y Gomorra si el Señor de los Sabaoth no nos hubiera dejado una simiente?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9:29, quel prophète a dit que nous serions devenus comme Sodome et Gomorrhe si le Seigneur de Sabaoth ne nous avait pas laissé une postérité?</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8:38-39, there is a list of several pairs of things that Paul is persuaded are not able to separate us from the love of God. After presenting the fourth and final set of items, what is the last non-paired item in the list?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8:38-39, hay una lista de varios pares de cosas que Pablo está convencido que no pueden separarnos del amor de Dios. Después de presentar el cuarto y último conjunto de elementos, ¿cuál es el último elemento no pareado de la lista?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8:38-39, il existe une liste de plusieurs paires de choses qui, selon Paul, ne sont pas capables de nous séparer de l’amour de Dieu. Après avoir présenté le quatrième et dernier ensemble d’éléments, quel est le dernier élément non apparié de la liste?</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as Isaiah said before: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como antes dijo Isaías: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comme Ésaïe l'avait dit auparavant:</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καθὼς προείρηκεν Ἠσαΐας·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9:31, what has Israel not attained?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9:31, ¿qué no ha logrado Israel?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9:31, qu’est-ce qu’Israël n’a pas atteint?</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not attained to the law of righteousness.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iba tras una ley de justicia, no la alcanzó.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n'est pas parvenu à cette loi.</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νόμον οὐκ ἔφθασεν.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8:31, if God is for us, what is the result?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8:31, si Dios está por nosotros, ¿cuál es el resultado?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8:31, si Dieu est pour nous, quel est le résultat?</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can be against us?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¿quién contra nosotros?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sera contre nous?</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καθ’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8:12, we are debtors to do what?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8:12, ¿somos deudores de qué?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8:12, nous sommes débiteurs de quoi?</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to the flesh, to live according to the flesh.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a la carne, para que vivamos conforme a la carne,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donc, frères, nous ne sommes point redevables à la chair, pour vivre selon la chair.</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τῇ σαρκὶ τοῦ κατὰ σάρκα ζῆν,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10:12, who is rich to all who call upon Him?  Be specifc.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10:12, ¿quién es rico para con todos los que lo invocan? Sea específico.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10:12, qui est riche pour tous ceux qui l’invoquent? Soyez précis.</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same Lord over all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el mismo que es Señor de todos,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puisqu'ils ont tous un même Seigneur,</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γὰρ αὐτὸς κύριος πάντων,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9:25 and Hosea, whom will God call beloved?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9:25 y Oseas, ¿a quién llamará Dios amado?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9:25 et Osée, qui Dieu appellera-t-il bien-aimé?</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any other created thing,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ninguna otra cosa creada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ni aucune autre créature</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οὔτε τις κτίσις ἑτέρα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was not beloved.”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la no amada,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n'était pas la bien-aimée;</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τὴν οὐκ ἠγαπημένην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8:35, a question is asked that is to help answer the question about who shall separate us from the love of Christ.  What is this answering question?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8:35, se hace una pregunta que ayudará a responder la pregunta sobre quién nos separará del amor de Cristo. ¿Cuál es esta pregunta de respuesta?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8:35, une question est posée pour aider à répondre à la question de savoir qui nous séparera de l’amour du Christ. Quelle est cette réponse à cette question?</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Shall tribulation, or distress, or persecution, or famine, or nakedness, or peril, or sword?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¿Tribulación, angustia, persecución, hambre, desnudez, peligro o espada?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Sera-ce la tribulation, ou l'angoisse, ou la persécution, ou la faim, ou la nudité, ou le péril, ou l'épée?</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θλῖψις ἢ στενοχωρία ἢ διωγμὸς ἢ λιμὸς ἢ γυμνότης ἢ κίνδυνος ἢ μάχαιρα;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11:25, what does Paul not desire to do?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11:25, ¿qué no desea hacer Pablo?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11:25, qu’est-ce que Paul ne désire pas faire?</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should be ignorant of this mystery,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ignoréis este misterio,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vous ignoriez ce mystère,</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ἀγνοεῖν, ἀδελφοί, τὸ μυστήριον τοῦτο,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9:5, qu'ont reçu nos patriarches?</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les promesses,</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9:30, to what have the Gentiles attained?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9:30, ¿qué han alcanzado los gentiles?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9:30, qu’est-ce que les Gentils ont atteint?</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have attained to righteousness,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han alcanzado la justicia,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ont obtenu la justice,</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κατέλαβεν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11:10, what did David ask God to do so that his enemies would not be able to see?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11:10, ¿qué le pidió David a Dios para que sus enemigos no pudieran ver?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11:10, qu’est-ce que David a demandé à Dieu de faire pour que ses ennemis ne puissent pas voir?</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10:10, with what is confession made unto salvation?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10:10, ¿con qué se hace la confesión para salvación?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10:10, avec quoi la confession est-elle faite pour le salut?</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their eyes be darkened,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Sean oscurecidos sus ojos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leurs yeux soient obscurcis</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σκοτισθήτωσαν οἱ ὀφθαλμοὶ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10:10, with what does one believe unto righteousness?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10:10 ¿con qué se cree para justicia?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10:10, avec quoi croit-on pour obtenir la justice?</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with the heart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con el corazón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c'est en croyant du coeur</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καρδίᾳ γὰρ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9:15, what will God do for whomever he wants to have compassion on?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9:15, ¿qué hará Dios por aquel de quien quiera tener compasión?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9:15, que fera Dieu pour celui pour qui il veut avoir compassion?</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 will have compassion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me compadeceré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j'aurai compassion</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οἰκτιρήσω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 whom did Elijah tell God that the Israelites had killed?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 ¿a quién le dijo Elías a Dios que los israelitas habían matado?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 qui Élie a-t-il dit à Dieu que les Israélites avaient tué?</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Your prophets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«Señor, a tus profetas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tes prophètes,</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Κύριε, τοὺς προφήτας σου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10:21, how does God describe the people to whom he has stretched out His hands all day long?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10:21, ¿cómo describe Dios al pueblo a quien ha extendido sus manos todo el día?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10:21, comment Dieu décrit-il les personnes à qui il a tendu les mains tout au long de la journée?</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a disobedient and contrary people.”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un pueblo desobediente y rebelde.»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vers un peuple rebelle Et contredisant.</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πρὸς λαὸν ἀπειθοῦντα καὶ ἀντιλέγοντα.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10:17, faith comes by hearing what?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10:17, ¿la fe viene por el oír?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10:17, la foi vient en entendant quoi?</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with the mouth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con la boca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bouche qu'on parvient au salut,</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στόματι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hearing by the word of God.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oír, por la palabra de Dios.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 qu'on entend vient de la parole de Christ.</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δὲ ἀκοὴ διὰ ῥήματος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10:9, to be saved, how do I need to believe that God raised Jesus from the dead?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10:9, para ser salvo, ¿cómo necesito creer que Dios resucitó a Jesús de entre los muertos?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10:9, pour être sauvé, comment dois-je croire que Dieu a ressuscité Jésus d’entre les morts?</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believe in your heart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crees en tu corazón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tu crois dans ton coeur</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πιστεύσῃς ἐν τῇ καρδίᾳ σου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9:24, the people God has called include more than which group of people?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9:24, ¿el pueblo que Dios ha llamado incluye más de qué grupo de personas?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9:24, le peuple que Dieu a appelé comprend plus de personnes que quel groupe de personnes?</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of the Jews only,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sólo de los judíos,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seulement d'entre les Juifs,</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μόνον ἐξ Ἰουδαίων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