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first pair of items?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primer par de elementos?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Quelle est la première paire d’éléments?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neither death nor life,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ni la muerte ni la vida,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ni la mort ni la vie,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οὔτε θάνατος οὔτε ζωὴ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happened to Christ who died and is even at the right had of God?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pasó con Cristo que murió y está incluso a la diestra de Dios?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qu’est-il arrivé à Christ qui est mort et qui est même à la droite de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furthermore is also risen,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aun, el que también resucitó,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il est ressuscité,</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ἐγερθείς,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justified?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justificó?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justifiés?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justified, these He also glorified.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justificó, a estos también glorificó.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justifiés, il les a aussi glorifiés.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ἐδικαίωσεν, τούτους καὶ ἐδόξασεν.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words does Paul use to describe how much he wants Israel to be saved?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¿qué palabras usa Pablo para describir cuánto desea que Israel sea salvo?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quels mots Paul utilise-t-il pour décrire à quel point il souhaite qu’Israël soit sauvé?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my heart’s desire and prayer to God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ciertamente el anhelo de mi corazón, y mi oración a Dios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le voeu de mon coeur et ma prière à Dieu</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ἡ μὲν εὐδοκία τῆς ἐμῆς καρδίας καὶ ἡ δέησις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die if you do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¿morirás si haces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mourrez si vous faites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live according to the flesh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vivís conforme a la carne,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vivez selon la chair,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κατὰ σάρκα ζῆτε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did God do for us when he did not spare Hos own Son?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hizo Dios por nosotros cuando no perdonó a su propio Hijo?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qu’a fait Dieu pour nous lorsqu’il n’a pas épargné son propre Fils?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delivered Him up for us all,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entregó por todos nosotros,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l'a livré pour nous tous,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ὑπὲρ ἡμῶν πάντων παρέδωκεν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is not hope?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 es esperanza?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qu’est-ce qui n’est pas l’espérance?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hope that is seen is not hope;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esperanza que se ve, no es esperanza;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qu'on voit n'est plus espérance: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ἐλπὶς δὲ βλεπομένη οὐκ ἔστιν ἐλπίς,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might someone ask after hearing that God chose to put Jacob in charge over Esau before either one had been born and later declared that he loved Jacob and hated Esau?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podría preguntar alguien después de escuchar que Dios decidió poner a Jacob a cargo de Esaú antes de que cualquiera de los dos naciera y luego declaró que amaba a Jacob y odiaba a Esaú?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9:14, que pourrait demander quelqu’un après avoir entendu que Dieu a choisi de confier Jacob à la tête d’Ésaü avant que l’un ou l’autre ne soit né et a ensuite déclaré qu’il aimait Jacob et détestait Ésaü?</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there unrighteousness with God?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injusticia en Dios?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Y a-t-il en Dieu de l'injustice?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ἀδικία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will happen to you if you don't continue in His goodness?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te pasará si no continúas en Su bondad?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que vous arrivera-t-il si vous ne continuez pas dans sa bonté?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 also will be cut off.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de otra manera tú también serás eliminado.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tu seras aussi retranché.</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καὶ σὺ ἐκκοπήσῃ.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the result of many from Israel being cast away?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podría ser el resultado de que muchos de Israel fueran desechados?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 pourrait être le résultat du rejet de nombreux Israélites?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reconciling of the world,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reconciliación del mundo,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la réconciliation du monde,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καταλλαγὴ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what were you once yet have now obtained mercy?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¿qué eras antes y ahora has obtenido misericordia?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qu’étiez-vous autrefois et avez-vous maintenant obtenu miséricorde?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you were once disobedient to God,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vosotros erais, en otro tiempo, desobedientes a Dios,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que vous avez autrefois désobéi à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ὑμεῖς ποτε ἠπειθήσατε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who will not be put to shame?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¿quién no será avergonzado?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qui ne sera pas couvert de honte?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whoever believes on Him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crea en él,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croit en lui</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will their acceptance be?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será su aceptación?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quelle sera leur acceptation?</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life from the dead?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vida de entre los muertos?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sinon une vie d'entre les morts?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ζωὴ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the Spirit Himself. What is the other witness?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el Espíritu mismo. ¿Cuál es el otro testigo?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l’Esprit lui-même. Quel est l'autre témoin?</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our spirit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espíritu,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notre esprit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unsearchable?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inescrutable?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insondable?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His judgments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sus juicios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ses jugements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κρίματα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ears that they should not hear,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oídos que no oigan,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oreilles pour ne point entendre,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ὦτα τοῦ μὴ ἀκούειν,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