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 que ressent Paul dans son cœur parce qu’il désire qu’Israël soit sauvé?</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 chagrin continuel.</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8:30, what is the next thing God did for those whom He called?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8:30, ¿qué es lo siguiente que Dios hizo por aquellos a quienes llamó?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8:30, quelle est la prochaine chose que Dieu a faite pour ceux qu’il a appelés?</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whom He called, these He also justified;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los que llamó, a estos también justificó;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ceux qu'il a appelés, il les a aussi justifiés;</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οὓς ἐκάλεσεν, τούτους καὶ ἐδικαίωσεν·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8:23, we who have what are eagerly waiting for the redemption of our body?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8:23, ¿nosotros que tenemos lo que esperamos ansiosamente la redención de nuestro cuerpo?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8:23, nous qui avons quoi, attendons avec impatience la rédemption de notre corps?</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only that, but we also who have the firstfruits of the Spirit, even we ourselves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sólo ella, sino que también nosotros mismos, que tenemos las primicias del Espíritu, nosotros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 n'est pas elle seulement; mais nous aussi, qui avons les prémices de l'Esprit,</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μόνον δέ, ἀλλὰ καὶ αὐτοὶ τὴν ἀπαρχὴν τοῦ πνεύματος ἔχοντες ἡμεῖς καὶ αὐτοὶ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9:9, what is the word of promise?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9:9, ¿qué es la palabra de promesa?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9:9, qu’est-ce que la parole de promesse?</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this is the word of promise: “At this time I will come and Sarah shall have a son.”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la palabra de la promesa es ésta: «Por este tiempo vendré y Sara tendrá un hijo.»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Voici, en effet, la parole de la promesse: Je reviendrai à cette même époque, et Sara aura un fils.</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ἐπαγγελίας γὰρ ὁ λόγος οὗτος· Κατὰ τὸν καιρὸν τοῦτον ἐλεύσομαι καὶ ἔσται τῇ Σάρρᾳ υἱός.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8:22, what groans and labors with birth pangs together until now?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8:22, ¿qué gemidos y dolores de parto juntos hasta ahora?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8:22, qu’est-ce qui gémit et travaille ensemble jusqu’à présent?</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know that the whole creation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Sabemos que toda la creación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nous savons que, jusqu'à ce jour, la création tout entière</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οἴδαμεν γὰρ ὅτι πᾶσα ἡ κτίσις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8:20, why was creation subjected to futility?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8:20, ¿por qué fue sometida la creación a la vanidad?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8:20, pourquoi la création a-t-elle été soumise à la futilité?</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willingly, but because of Him who subjected it in hope;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por su propia voluntad, sino por causa del que la sujetó en esperanza.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de son gré, mais à cause de celui qui l'y a soumise, -</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 ἑκοῦσα ἀλλὰ διὰ τὸν ὑποτάξαντα, ἐφ’ ἑλπίδι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8:26, when the Spirit Himself makes intercession for us, what does he do that cannot be uttered?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8:26, cuando el Espíritu mismo intercede por nosotros, ¿qué hace que no pueda ser expresado?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8:26, lorsque l’Esprit lui-même intercède pour nous, que fait-il qui ne puisse être prononcé?</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groanings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gemidos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des soupirs</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στεναγμοῖς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11:17, what enables the wild olive tree to partake of the root and fatness of the olive tree that is not wild?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11:17, ¿qué permite al olivo silvestre participar de la raíz y de la grosura del olivo que no es silvestre?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11:17, qu’est-ce qui permet à l’olivier sauvage de partager la racine et la graisse de l’olivier qui n’est pas sauvage?</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were grafted in among them,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has sido injertado en lugar de ellas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as été enté à leur place,</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ἐνεκεντρίσθης ἐν αὐτοῖς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11:20, because they were broken off and you stand by faith, you should fear and not be what?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11:20, porque fueron desgajados y tú por la fe estás en pie, ¿debes temer y no ser qué?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11:20, parce qu’ils ont été rompus et que vous restez fidèle à la foi, vous devriez craindre et ne pas être quoi?</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be haughty,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no te jactes,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t'abandonne pas à l'orgueil,</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ὑψηλὰ φρόνει,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8:36, what happens to us because we are accounted as sheep for the slaughter?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8:36, ¿qué nos sucede porque somos contados como ovejas para el matadero?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8:36, que nous arrive-t-il parce que nous sommes considérés comme des brebis destinées à l’abattoir?</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“For Your sake we are killed all day long;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«Por causa de ti somos muertos todo el tiempo;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 C'est à cause de toi qu'on nous met à mort tout le jour,</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 ὅτι Ἕνεκεν σοῦ θανατούμεθα ὅλην τὴν ἡμέραν,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9:15, what did God tell Moses he would do for whomever he wanted to have mercy on?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9:15, ¿qué le dijo Dios a Moisés que haría por quien quisiera tener misericordia?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9:15, qu’est-ce que Dieu a dit à Moïse qu’il ferait pour quiconque à qui il voulait avoir pitié?</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says to Moses, “I will have mercy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a Moisés dice: «Tendré misericordia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dit à Moïse: Je ferai miséricorde</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Μωϋσεῖ γὰρ λέγει· Ἐλεήσω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11:8, what statement introduces the quote saying that God has given them a spirit of stupor?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11:8, ¿qué declaración introduce la cita que dice que Dios les ha dado un espíritu de estupor?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11:8, quelle déclaration introduit la citation disant que Dieu leur a donné un esprit de stupeur?</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Just as it is written: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11:20, other branches were broken off, but what do you do by faith?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11:20, otras ramas fueron desgajadas, pero ¿qué haces por fe?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11:20, d’autres branches ont été cassées, mais que faire par la foi?</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you stand by faith.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tú por la fe estás en pie.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toi, tu subsistes par la foi.</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 δὲ τῇ πίστει ἕστηκας.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9:28, why will the Lord finish the work and cut it short in righteousness?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9:28, ¿por qué el Señor terminará la obra y la acortará con justicia?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9:28, que fera le Seigneur pleinement et rapidement?</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the Lord will make a short work upon the earth.”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Señor ejecutará su sentencia sobre la tierra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sur la terre ce qu'il a résolu.</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ποιήσει κύριος ἐπὶ τῆς γῆς.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11:20, because they were broken off and you stand by faith, you should be haughty, but do what?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11:20, porque fueron desgajados y tú por la fe estás en pie, debes ser altivo, pero ¿hacer qué?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11:20, parce qu’ils ont été rompus et que vous restez fidèle à la foi, vous devriez être hautain, mais que faire?</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fear.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teme,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crains;</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φοβοῦ·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8:27, what does He who searches the hearts know?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8:27, ¿qué sabe el que escudriña los corazones?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8:27, que sait Celui qui sonde les cœurs?</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8:15, what did you not receive?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8:15, ¿qué no recibiste?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8:15, qu’est-ce que vous n’avez pas reçu?</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 did not receive the spirit of bondage again to fear,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no habéis recibido el espíritu de esclavitud para estar otra vez en temor,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vous n'avez point reçu un esprit de servitude, pour être encore dans la crainte;</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ἐλάβετε πνεῦμα δουλείας πάλιν εἰς φόβον,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8:32, by delivering up His Son for us all, what did God not do?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8:32, al entregar a Su Hijo por todos nosotros, ¿qué no hizo Dios?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8:32, en livrant son Fils pour nous tous, qu’est-ce que Dieu n’a pas fait?</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did not spare His own Son,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no escatimó ni a su propio Hijo,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Lui, qui n'a point épargné son propre Fils,</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ὅς γε τοῦ ἰδίου υἱοῦ οὐκ ἐφείσατο,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10:15, what enables people to preach?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10:15, ¿qué permite a la gente predicar?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10:15, qu’est-ce qui permet aux gens de prêcher?</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they are sent?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no son enviados?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s'ils ne sont pas envoyés?</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μὴ ἀποσταλῶσιν;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10:21, how long has God stretched out His hands to a disobedient and contrary people?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10:21, ¿cuánto tiempo ha extendido Dios Sus manos a un pueblo desobediente y contrario?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10:21, depuis combien de temps Dieu a-t-il tendu les mains vers un peuple désobéissant et contraire?</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Israel he says: “All day long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acerca de Israel dice: «Todo el día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 le jour</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δὲ τὸν Ἰσραὴλ λέγει· Ὅλην τὴν ἡμέραν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11:33, what two thoughts describe the wisdom and knowledge of God?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11:33, ¿qué dos pensamientos describen la sabiduría y el conocimiento de Dios?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11:33, quelles sont les deux pensées qui décrivent la sagesse et la connaissance de Dieu?</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Oh, the depth of the riches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¡Profundidad de las riquezas,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 profondeur de la richesse,</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Ὦ βάθος πλούτου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knows what the mind of the Spirit is,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sabe cuál es la intención del Espíritu,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connaît quelle est la pensée de l'Esprit,</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οἶδεν τί τὸ φρόνημα τοῦ πνεύματος,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11:24, into what might you have been grafted into?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11:24, ¿en qué pudiste haber sido injertado?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11:24, sur quoi auriez-vous pu être greffé?</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into a cultivated olive tree,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buen olivo,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sur l'olivier franc,</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καλλιέλαιον,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8:27, according to whose will does the Spirit Himself intercede?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8:27, ¿según la voluntad de quién intercede el Espíritu mismo?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8:27, selon la volonté de qui l’Esprit lui-même intercède-t-il?</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will of God.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conforme a la voluntad de Dios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c'est selon Dieu</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κατὰ θεὸν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11:24, what kind of olive tree might you have been cut out of?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11:24, ¿de qué clase de olivo podrías haber sido cortado?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11:24, de quel type d’olivier avez-vous été coupé?</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is wild by nature,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silvestre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naturellement sauvage,</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σὺ ἐκ τῆς κατὰ φύσιν ἐξεκόπης ἀγριελαίου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9:23, what might God have wanted to make known?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9:23, ¿qué podría haber querido Dios dar a conocer?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9:23, qu’est-ce que Dieu aurait pu vouloir faire savoir?</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riches of His glory on the vessels of mercy,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las riquezas de su gloria, las mostró para con los vasos de misericordia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richesse de sa gloire envers des vases de miséricorde</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πλοῦτον τῆς δόξης αὐτοῦ ἐπὶ σκεύη ἐλέους,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10:18, what question does Paul ask as an introduction to his quote from Psalm 91 indicating that God's glory is heard to the ends of the world.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10:18, ¿qué pregunta hace Pablo como introducción a su cita del Salmo 91 que indica que la gloria de Dios se oye hasta los confines del mundo?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10:18, quelle question Paul pose-t-il en introduction à sa citation du Psaume 91 indiquant que la gloire de Dieu est entendue jusqu'aux extrémités du monde?</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8:34, where is Christ now that he is risen?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8:34, ¿dónde está Cristo ahora que ha resucitado?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8:34, où est le Christ maintenant qu’il est ressuscité?</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say, have they not heard?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yo pregunto: ¿Acaso no han oído?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je dis: N'ont-ils pas entendu?</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λέγω, μὴ οὐκ ἤκουσαν;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10:15, what does sending people enable them to do?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10:15, ¿qué les permite hacer el envío de personas?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10:15, qu’est-ce que le fait d’envoyer des gens leur permet de faire?</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how shall they preach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cómo predicarán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comment y aura-t-il des prédicateurs,</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δὲ κηρύξωσιν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11:17, what is used as a symbol to describe that some of Israel is cast away?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11:17, ¿qué símbolo se utiliza para describir que parte de Israel es desechado?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11:17, qu’est-ce qui est utilisé comme symbole pour décrire qu’une partie d’Israël est rejetée?</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some of the branches were broken off,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algunas de las ramas fueron desgajadas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quelques-unes des branches ont été retranchées,</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δέ τινες τῶν κλάδων ἐξεκλάσθησαν,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8:17, if we are children of God, what else are we ... with Christ and of God?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8:17, si somos hijos de Dios, ¿qué más somos… con Cristo y de Dios?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8:17, si nous sommes enfants de Dieu, que sommes-nous d’autre… avec Christ et de Dieu?</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heirs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herederos;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sommes aussi héritiers:</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κληρονόμοι·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11:18, what should those grafted in to the olive tree not do?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11:18, ¿qué no deben hacer los injertados en el olivo?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11:18, que ne devraient pas faire ceux qui ont été greffés sur l’olivier?</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boast against the branches.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te jactes contra las ramas;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te glorifie pas aux dépens de ces branches.</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κατακαυχῶ τῶν κλάδων·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9:4, what pertains to those who are Israelites? (6 points)?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9:4, ¿qué pertenece a los israelitas? (6 puntos)?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9:4, qu’est-ce qui concerne ceux qui sont Israélites? (5 points)?</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even at the right hand of God,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además está a la diestra de Dios,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à la droite de Dieu,</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ὅς καί ἐστιν ἐν δεξιᾷ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whom pertain the adoption, the glory, the covenants, the giving of the law, the service of God, and the promises;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los cuales son la adopción, la gloria, el pacto, la promulgación de la Ley, el culto y las promesas.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qui appartiennent l'adoption, et la gloire, et les alliances, et la loi, et le culte,</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ὧν ἡ υἱοθεσία καὶ ἡ δόξα καὶ αἱ διαθῆκαι καὶ ἡ νομοθεσία καὶ ἡ λατρεία καὶ αἱ ἐπαγγελίαι,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11:22, God showed goodness toward you who continue in His goodness. What attribute of God was shown to another group of people?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11:22, Dios mostró bondad hacia aquellos que continúan en Su bondad. ¿Qué atributo de Dios se mostró a otro grupo de personas?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11:22, Dieu a fait preuve de bonté envers vous qui persévérez dans sa bonté. Quel attribut de Dieu a été montré à un autre groupe de personnes?</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those who fell, severity;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severidad ciertamente para con los que cayeron,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sévérité envers ceux qui sont tombés,</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ἐπὶ μὲν τοὺς πεσόντας ἀποτομία,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11:28, what are many of Israel concerning the gospel?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11:28, ¿qué son muchos de Israel acerca del evangelio?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11:28, que disent beaucoup d’Israël concernant l’Évangile?</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are enemies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enemigos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sont ennemis</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ἐχθροὶ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9:19, what question might people ask since God chooses who to have mercy on and chooses who to harden?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9:19, ¿qué pregunta podría hacerse la gente ya que Dios elige de quién tener misericordia y elige a quién endurecer?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9:19, quelle question les gens pourraient-ils poser puisque Dieu choisit à qui avoir pitié et qui endurcir?</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will say to me then, “Why does He still find fault?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me dirás: «¿Por qué, pues, inculpa?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me diras: Pourquoi blâme-t-il encore?</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Ἐρεῖς μοι οὖν· Τί οὖν ἔτι μέμφεται;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11:13, why is Paul speaking to the Gentiles?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11:13, ¿por qué Pablo les habla a los gentiles?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11:13, pourquoi Paul parle-t-il aux Gentils?</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inasmuch as I am an apostle to the Gentiles,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cuanto yo soy apóstol a los gentiles,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tant que je suis apôtre des païens,</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ἐφ’ ὅσον μὲν οὖν εἰμι ἐγὼ ἐθνῶν ἀπόστολος,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8:19, what waits for the revealing of the sons of God?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8:19, ¿qué espera la revelación de los hijos de Dios?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8:19, qu’est-ce qui attend la révélation des fils de Dieu?</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10:12, how does the Jew and Greek compare?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10:12, ¿cómo se comparan los judíos y los griegos?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10:12, quelle est la différence entre les Juifs et les Grecs?</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earnest expectation of the creation eagerly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anhelo ardiente de la creación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Aussi la création attend-elle avec un ardent désir</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γὰρ ἀποκαραδοκία τῆς κτίσεως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11:15, what might be life from the dead?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11:15, ¿qué podría ser la vida de entre los muertos?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11:15, que pourrait être la vie d’entre les morts?</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will their acceptance be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será su admisión,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sera leur réintégration,</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ἡ πρόσλημψις εἰ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9:11, what had Jacob and Esau done when God told Rebecca that the older shall serve the younger?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9:11, ¿qué habían hecho Jacob y Esaú cuando Dios le dijo a Rebeca que el mayor serviría al menor?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9:11, qu’ont fait Jacob et Ésaü lorsque Dieu a dit à Rébecca que l’aîné servirait le plus jeune?</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having done any good or evil,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habían hecho aún ni bien ni mal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ils n'eussent fait ni bien ni mal,</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 πραξάντων τι ἀγαθὸν ἢ φαῦλον,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9:16, who decides which people will be shown mercy?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9:16, ¿quién decide a qué personas se les mostrará misericordia?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9:16, qui décide à quelles personnes bénéficieront de la miséricorde?</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God who shows mercy.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que tiene misericordia,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de Dieu qui fait miséricorde.</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τοῦ ἐλεῶντος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 what is Paul's heart's desire and prayer to God for Israel?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 ¿cuál es el deseo y la oración del corazón de Pablo a Dios por Israel?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 quel est le désir et la prière du cœur de Paul à Dieu pour Israël?</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that they may be saved.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por la salvación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qu'ils soient sauvés.</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σωτηρίαν.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10:13, who shall be saved?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10:13, ¿quién será salvo?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10:13, qui sera sauvé?</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there is no distinction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hay diferencia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n'y a aucune différence, en effet,</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γάρ ἐστιν διαστολὴ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“whoever calls on the name of the Lord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que todo aquel que invoque el nombre del Señor,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quiconque invoquera le nom du Seigneur</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Πᾶς γὰρ ὃς ἂν ἐπικαλέσηται τὸ ὄνομα κυρίου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 what phase in this verse means about the same thing as saying that I am not lying?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 ¿qué fase de este versículo significa más o menos lo mismo que decir que no miento?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 quelle phase de ce verset signifie à peu près la même chose que dire que je ne mens pas?</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tell the truth in Christ,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Verdad digo en Cristo,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dis la vérité en Christ,</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Ἀλήθειαν λέγω ἐν Χριστῷ,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8:30, what is the next thing God did for those whom he predestined?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8:30, ¿qué es lo siguiente que Dios hizo por aquellos a quienes predestinó?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8:30, quelle est la prochaine chose que Dieu a faite pour ceux qu’il a prédestinés?</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these He also called;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estos también llamó;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les a aussi appelés;</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τούτους καὶ ἐκάλεσεν·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