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8:4, what might be fulfilled in us who walk according to the Spirit?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8:4, ¿qué podría cumplirse en nosotros que andamos según el Espíritu?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8:4, qu’est-ce qui pourrait s’accomplir en nous qui marchons selon l’Esprit?</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the righteous requirement of the law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la justicia de la Ley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afin que la justice de la loi</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τὸ δικαίωμα τοῦ νόμου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spare?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perdonó Dios?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épargné?</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natural branches,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las ramas naturales,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branches naturelles,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φύσιν κλάδων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since God did not spare the natural branches, what else might he not do?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puesto que Dios no perdonó a las ramas naturales, ¿qué más no podría hacer?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puisque Dieu n’a pas épargné les branches naturelles, que ne pourrait-il pas faire d’autre?</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may not spare you either.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ti tampoco te perdonará.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ne t'épargnera pas non plus.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ἐφείσατο, οὐδὲ σοῦ φείσεται.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10:9, what do you need to believe in my heart to for me to be saved?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10:9, ¿qué necesito creer en mi corazón para ser salvo?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10:9, à quoi devez-vous croire dans mon cœur pour que je sois sauvé?</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God has raised Him from the dead,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lo levantó de entre los muertos,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l'a ressuscité des morts,</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ὁ θεὸς αὐτὸν ἤγειρεν ἐκ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10:13, what shall be done for whoever calls on the name of the Lord?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10:13, ¿qué se hará con todo aquel que invoque el nombre del Señor?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10:13, que doit-on faire pour quiconque invoque le nom du Seigneur?</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be saved.”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salvo.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sauvé.</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10:11, who will not be put to shame?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10:11, ¿quién no será avergonzado?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10:11, qui ne sera pas couvert de honte?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Scripture says, “Whoever believes on Him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Escritura dice: «Todo aquel que en él cree,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Quiconque croit en lui</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γὰρ ἡ γραφή· Πᾶς ὁ πιστεύων ἐπ’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10:4, Christ is the end of the law for righteousness to whom?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10:4, ¿Cristo es el fin de la ley para justicia a quién?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10:4, Christ est la fin de la loi pour la justice pour qui?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everyone who believes.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todo aquel que cree.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tous ceux qui croient.</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παντὶ τῷ πιστεύοντι.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was Paul's nationality, lineage and tribe? (3 points)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¿cuál era la nacionalidad, linaje y tribu de Pablo? (3 puntos)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11:1, quelle était la nationalité, la lignée et la tribu de Paul? (3points)</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also am an Israelite, of the seed of Abraham, of the tribe of Benjamin.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también soy israelita, descendiente de Abraham, de la tribu de Benjamín.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moi aussi je suis Israélite, de la postérité d'Abraham, de la tribu de Benjamin.</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γὰρ ἐγὼ Ἰσραηλίτης εἰμί, ἐκ σπέρματος Ἀβραάμ, φυλῆς Βενιαμίν.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 what question might someone ask after hearing that God calls his people disobedient and contrary?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 ¿qué pregunta podría hacerse alguien después de escuchar que Dios llama a su pueblo desobediente y contrario?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 quelle question quelqu’un pourrait-il poser après avoir entendu que Dieu appelle son peuple désobéissant et contraire?</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say then, has God cast away His people?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pregunto: ¿Ha desechado Dios a su pueblo?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dis donc: Dieu a-t-il rejeté son peuple?</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Λέγω οὖν, μὴ ἀπώσατο ὁ θεὸς τὸν λαὸν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11:25, how does Paul feel about keeping the brethren ignorant of this mystery?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11:25, ¿cómo se siente Pablo al mantener a los hermanos ignorantes de este misterio?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11:25, que pense Paul du fait de garder les frères dans l’ignorance de ce mystère?</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do not desire, brethren,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quiero, hermanos,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ne veux pas, frères,</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θέλω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11:27, God made a covenant to do what with sins of Israel?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11:27, ¿Dios hizo un pacto para hacer qué con los pecados de Israel?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11:27, Dieu a fait une alliance pour faire quoi avec les péchés d’Israël?</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When I take away their sins.”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yo quite sus pecados.»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j'ôterai leurs péchés.</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ἀφέλωμαι τὰς ἁμαρτίας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9:22, how might God have decided to treat the vessels of wrath prepared for destruction?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9:22, ¿cómo podría haber decidido Dios tratar los vasos de ira preparados para la destrucción?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9:22, comment Dieu aurait-il pu décider de traiter les vases de colère préparés pour la destruction?</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endured with much longsuffering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soportó con mucha paciencia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supporté avec une grande patience</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ἤνεγκεν ἐν πολλῇ μακροθυμίᾳ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those who are the children of the flesh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los que son hijos de la carne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9:8, ceux qui sont enfants de la chair</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are not the children of God;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Esto es: no son hijos de Dios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sont enfants de Dieu,</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ταῦτα τέκνα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9:6, Romans mentions that not all Israelites are are of Israel as an explanation about the apparent lack of effect of what?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9:6, Romanos menciona que no todos los israelitas son de Israel como explicación sobre la aparente falta de efecto de ¿qué?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9:6, Romains mentionne que tous les Israélites ne sont pas d'Israël pour expliquer l'absence apparente d'effet de quoi?</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it is not that the word of God has taken no effect.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que la palabra de Dios haya fallado,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point à dire que la parole de Dieu soit restée sans effet.</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οἷον δὲ ὅτι ἐκπέπτωκεν ὁ λόγος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11:11, in addition to salvation coming to the Gentiles, what was intended to make Israel jealous?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11:11, además de que la salvación llegara a los gentiles, ¿qué tenía la intención de provocar celos en Israel?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11:11, en plus du salut venant des Gentils, qu’est-ce qui était destiné à rendre Israël jaloux?</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through their fall,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Al contrario, debido a su transgresión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par leur chute,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τῷ αὐτῶν παραπτώματι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how many people had not served Baal?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¿cuántas personas no habían servido a Baal?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combien de personnes n’avaient pas servi Baal?</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9:24, the people God has called include what group of people in addition to the Jews?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9:24, ¿qué grupo de personas incluye el pueblo que Dios ha llamado además de los judíos?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9:24, le peuple que Dieu a appelé comprend quel groupe de personnes en plus des Juifs?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also of the Gentiles?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también de los gentiles.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encore d'entre les païens,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καὶ ἐξ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11:12, what statement shows that we can expect greater riches for the world and the Gentiles if Israel is restored to God?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11:12, ¿qué declaración muestra que podemos esperar mayores riquezas para el mundo y los gentiles si Israel es restaurado a Dios?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11:12, quelle déclaration montre que nous pouvons nous attendre à de plus grandes richesses pour le monde et pour les Gentils si Israël est restauré à Dieu?</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much more their fullness!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¿cuánto más lo será su plena restauración?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combien plus en sera-t-il ainsi quand ils se convertiront tous.</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πόσῳ μᾶλλον τὸ πλήρωμα αὐτῶν.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11:29, what two things are irrevocable?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11:29, ¿qué dos cosas son irrevocables?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11:29, quelles sont les deux choses qui sont irrévocables?</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gifts and the calling of God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dones y el llamamiento de Dios.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de ses dons et de son appel.</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γὰρ τὰ χαρίσματα καὶ ἡ κλῆσις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 how many prophets of God did Elijah tell God were left alive?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 ¿cuántos profetas de Dios le dijo Elías a Dios que quedaban vivos?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 combien de prophètes de Dieu Élie a-t-il dit à Dieu qu’ils étaient restés en vie?</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 alone am left,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sólo yo he quedado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suis resté moi seul,</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ὑπελείφθην μόνος,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9:10, by whom did Rebecca conceive children?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9:10, ¿de quién concibió hijos Rebeca?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9:10, de qui Rébecca a-t-elle conçu des enfants?</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even by our father Isaac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Isaac nuestro padre.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Isaac notre père;</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Ἰσαὰκ τοῦ πατρὸς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reserved for Myself seven thousand men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«Me he reservado siete mil hombres,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me suis réservé sept mille hommes,</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Κατέλιπον ἐμαυτῷ ἑπτακισχιλίους ἄνδρας,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9;5, who came from the Israelites in addition to the fathers?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9:5, ¿quiénes vinieron de los israelitas además de los padres?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9:5, qui est issu des Israélites en plus des pères?</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whom, according to the flesh, Christ came,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los cuales, según la carne, vino Cristo,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qui est issu, selon la chair, le Christ,</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ἐξ ὧν ὁ χριστὸς τὸ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11:4, what question introduces God's statement of how many people he had reserved who had not worshiped Baal?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11:4, ¿qué pregunta introduce la declaración de Dios de cuántas personas había reservado que no habían adorado a Baal?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11:4, quelle question introduit la déclaration de Dieu sur le nombre de personnes qu’il avait réservées qui n’avaient pas adoré Baal?</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what does the divine response say to him?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¿cuál fue la divina respuesta?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quelle réponse Dieu lui fait-il?</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τί λέγει αὐτῷ ὁ χρηματισμός;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11:36, what are the three prepositional phrases that describe how all things are related to God?  (3 points)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11:36, ¿cuáles son las tres frases preposicionales que describen cómo todas las cosas se relacionan con Dios? (3 puntos)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11:36, quelles sont les trois expressions prépositionnelles qui décrivent comment toutes choses sont liées à Dieu? (3points)</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of Him and through Him and to Him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de él, por él y para él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de lui, par lui, et pour lui</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ἐξ αὐτοῦ καὶ δι’ αὐτοῦ καὶ εἰς αὐτὸν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11:21, what did God not do with the natural branches?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11:21, ¿qué no hizo Dios con las ramas naturales?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11:21, qu’est-ce que Dieu n’a pas fait avec les branches naturelles?</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God did not spare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si Dios no perdonó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si Dieu n'a pas épargné</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γὰρ ὁ θεὸς τῶν κατὰ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9:25 and Hosea, what will God call those who are not His people?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9:25 y Oseas, ¿cómo llamará Dios a aquellos que no son su pueblo?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9:25 et Osée, comment Dieu appellera-t-il ceux qui ne sont pas son peuple?</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how did God do what the law could not do?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¿cómo hizo Dios lo que la ley no podía hacer?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comment Dieu a-t-il fait ce que la loi ne pouvait pas faire?</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He says also in Hosea: “I will call them My people,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Como también en Oseas dice: «Llamaré pueblo mío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qu'il le dit dans Osée: J'appellerai mon peuple</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καὶ ἐν τῷ Ὡσηὲ λέγει· Καλέσω τὸν οὐ λαόν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 for the benefit of which brethren could Paul wish to be accursed from Christ?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 ¿en beneficio de qué hermanos podría Pablo desear ser anatema de parte de Cristo?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 pour le bénéfice de quels frères Paul pourrait-il souhaiter être maudit du Christ?</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according to the flesh,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que son mis parientes según la carne;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 selon la chair,</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μου τῶν συγγενῶν μου κατὰ σάρκα,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8:34, who is risen and at the right had of God?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8:34, ¿quién resucitó y estaba a la derecha de Dios?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8:34, qui est ressuscité et à la droite de Dieu?</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Christ who died,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es el que murió;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Christ est mort;</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Χριστὸς ὁ ἀποθανών,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 why was the law unable to do what God did by sending His own Son?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 ¿por qué la ley no pudo hacer lo que Dios hizo al enviar a su propio Hijo?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8:3, pourquoi la loi était-elle incapable de faire ce que Dieu a fait en envoyant son propre Fils?</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that it was weak through the flesh,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cuanto era débil por la carne,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la chair la rendait sans force,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ᾧ ἠσθένει διὰ τῆς σαρκός,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9:32, what evidence shows that Israel were seeking righteousness by the works of the law instead of by faith?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9:32, ¿qué evidencia muestra que Israel buscaba la justicia por las obras de la ley en lugar de por la fe?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9:32, quelles preuves montrent qu’Israël recherchait la justice par les œuvres de la loi plutôt que par la foi?</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stumbled at that stumbling stone.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modo que tropezaron en la piedra de tropiezo,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se sont heurtés contre la pierre d'achoppement,</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προσέκοψαν τῷ λίθῳ τοῦ προσκόμματος,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9:12, who was Rebecca told shall serve the younger of her children?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9:12, ¿a quién se le dijo a Rebeca que serviría al menor de sus hijos?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9:12, à qui Rebecca a-t-elle dit qu’elle servirait le plus jeune de ses enfants?</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God did by sending His own Son in the likeness of sinful flesh,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enviando a su Hijo en semejanza de carne de pecado,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envoyant, à cause du péché, son propre Fils dans une chair semblable à celle du péché,</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θεὸς τὸν ἑαυτοῦ υἱὸν πέμψας ἐν ὁμοιώματι σαρκὸς ἁμαρτίας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was said to her, “The older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Dios le dijo a Rebeca: «El mayor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fut dit à Rébecca: L'aîné</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ἐρρέθη αὐτῇ ὅτι Ὁ μείζων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9:8, who are not the children of God?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9:8, ¿quiénes no son hijos de Dios?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9:8, qui ne sont pas les enfants de Dieu?</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is, those who are the children of the flesh,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hijos según la carne,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c'est-à-dire que ce ne sont pas les enfants de la chair</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 ἔστιν, οὐ τὰ τέκνα τῆς σαρκὸς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8:13, if you live by the Spirit you put to death the deeds of the body and you will do what?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8:13, si vives por el Espíritu haces morir las obras de la carne y ¿qué harás?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8:13, si vous vivez par l’Esprit vous faites mourir les actions du corps et vous ferez quoi?</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will live.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viviréis.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vivrez,</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ζήσεσθε.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8:27, what does the Spirit do for the saits according to the will of God?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8:27, ¿qué hace el Espíritu por los santos según la voluntad de Dios?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8:27, que fait l’Esprit pour les saints selon la volonté de Dieu?</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He makes intercession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intercede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qu'il intercède</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ἐντυγχάνει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10:6, what is said about a passage from Moses which asks who will ascent into heaven to share with us God's expectations?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10:6, ¿qué se dice acerca de un pasaje de Moisés que pregunta quién ascenderá al cielo para compartir con nosotros las expectativas de Dios?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10:6, que dit-on d'un passage de Moïse qui demande qui montera au ciel pour partager avec nous les attentes de Dieu?</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righteousness of faith speaks in this way,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la justicia que es por la fe, dice así: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voici comment parle la justice qui vient de la foi:</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δὲ ἐκ πίστεως δικαιοσύνη οὕτως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10:19 and Deuteronomy 32:21, by whom did God say he would provoke his people to jealousy?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10:19 y Deuteronomio 32:21, ¿por quién dijo Dios que provocaría a celos a su pueblo?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10:19 et Deutéronome 32:21, par qui Dieu a-t-il dit qu’il provoquerait la jalousie de son peuple?</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9:30, who did not pursue righteousness?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9:30, ¿quién no buscó la justicia?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9:30, qui n’a pas recherché la justice?</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those who are not a nation,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un pueblo que no es pueblo;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ce qui n'est point une nation,</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 οὐκ ἔθνει,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11:9, who asked God to make his enemy's table to become a snare and a trap?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11:9, ¿quién le pidió a Dios que hiciera de la mesa de su enemigo un lazo y una trampa?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11:8, qui a demandé à Dieu de faire de la table de son ennemi un piège et un piège?</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David says: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David dice: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David dit:</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Δαυὶδ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10:3, what has Israel done being ignorant of God's righteousness?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10:3, ¿qué ha hecho Israel ignorando la justicia de Dios?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10:3, qu’a fait Israël en ignorant la justice de Dieu?</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seeking to establish their own righteousness,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procurando establecer la suya propia,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cherchant à établir leur propre justice,</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ἰδίαν ζητοῦντες στῆσαι,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8:32, with whom will God give us all things?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8:32, ¿con quién nos dará Dios todas las cosas?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8:32, avec qui Dieu nous donnera-t-il toutes choses?</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shall He not with Him also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no nos dará también con él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lui?</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οὐχὶ καὶ σὺν αὐτῷ 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9:11, upon what does God's election stand?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9:11, ¿sobre qué se basa la elección de Dios?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9:11, sur quoi repose l’élection de Dieu?</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of works but of Him who calls),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por las obras sino por el que llama),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sans dépendre des oeuvres, et par la seule volonté de celui qui appelle, -</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ἐξ ἔργων ἀλλ’ ἐκ τοῦ καλοῦντος,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10:14, Paul asks how can people call on whom?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10:14, Pablo pregunta ¿cómo puede la gente invocar a quién?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10:14, Paul demande comment les gens peuvent-ils invoquer qui?</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shall we say then? That Gentiles,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diremos? Que los gentiles,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dirons-nous donc? Les païens,</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ἐροῦμεν; ὅτι ἔθνη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whom they have not believed?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el cual no han creído?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qui ils n'ont pas cru?</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ὃν οὐκ ἐπίστευσαν;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9:27, what portion of the children of Israel will be saved?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9:27, ¿qué porción de los hijos de Israel se salvará?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9:27, quelle partie des enfants d’Israël sera sauvée?</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remnant will be saved.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tan sólo el remanente será salvo,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reste seulement sera sauvé.</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ὑπόλειμμα σωθήσεται·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11:13, what does Pal do to his ministry to try to make his fellow countrymen jealous?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11:13, ¿qué hace Pal en su ministerio para tratar de poner celosos a sus compatriotas?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11:13, que fait Pal à son ministère pour essayer de rendre jaloux ses compatriotes?</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magnify my ministry,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honro mi ministerio,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glorifie mon ministère,</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διακονίαν μου δοξάζω,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