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who might have the righteous requirements of the law fulfilled in them?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¿quiénes podrían ver cumplidos en ellos los justos requisitos de la ley?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qui pourrait voir en lui les justes exigences de la loi?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us who do not walk according to the flesh but according to the Spirit.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nosotros, que no andamos conforme a la carne, sino conforme al Espíritu.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nous, qui marchons, non selon la chair, mais selon l'esprit.</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ἡμῖν τοῖς μὴ κατὰ σάρκα περιπατοῦσιν ἀλλὰ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did God do in relation to sin by sending His own Son in the likeness of sinful flesh?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hizo Dios en relación con el pecado al enviar a su propio Hijo en semejanza de carne de pecado?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qu’a fait Dieu par rapport au péché en envoyant son propre Fils à l’image d’une chair pécheresse?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account of sin: He condemned sin in the flesh,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causa del pecado, condenó al pecado en la carne,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condamné le péché dans la chair,</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περὶ ἁμαρτίας κατέκρινε τὴν ἁμαρτίαν ἐν τῇ σαρκί,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counted as the seed?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se cuentan como la simiente?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est considéré comme la postérité?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children of the promise are counted as the seed.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son contados como descendencia los hijos según la promesa,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 sont les enfants de la promesse qui sont regardés comme la postérité.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τέκνα τῆς ἐπαγγελίας λογίζεται εἰς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how does Paul consider the suffering of this present time in relation to that which shall be revealed in us?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¿cómo considera Pablo las aflicciones del tiempo presente en relación con lo que será revelado en nosotros?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comment Paul considère-t-il la souffrance du temps présent par rapport à ce qui sera révélé en nous?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worthy to be compared with the glory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comparables con la gloria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être comparées à la gloire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τὴν μέλλουσαν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qu'ont reçu nos patriarches?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promesses,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where does Paul feel sorrow and grief because he desires Israel to be saved?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¿dónde siente Pablo tristeza y pena porque desea que Israel sea salvo?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où Paul ressent-il de la tristesse parce qu’il désire qu’Israël soit sauvé?</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my heart.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 corazón,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dans le coeur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καρδίᾳ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who will give life to your mortal bodies?  Be specific.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¿quién dará vida a vuestros cuerpos mortales? Sea específico.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qui donnera la vie à vos corps mortels? Soyez précis.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who was Isaac's wife?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¿quién fue la esposa de Isaac?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qui était la femme d'Isaac?</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this, but when Rebecca also had conceived by one man,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sólo esto, pues también Rebeca concibió de un solo hombre,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plus, il en fut ainsi de Rébecca, qui conçut du seul</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Ῥεβέκκα ἐξ ἑνὸς κοίτην ἔχουσα,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what condition must we satisfy to be joint heirs with Christ?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¿qué condición debemos cumplir para ser coherederos con Cristo?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quelle condition devons-nous remplir pour être cohéritiers de Christ?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we suffer with Him,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padecemos juntamente con él,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toutefois nous souffrons avec lui,</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συμπάσχομεν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according to whose will does the Spirit Himself intercede?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¿según la voluntad de quién intercede el Espíritu mismo?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selon la volonté de qui l’Esprit lui-même intercède-t-il?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will of God.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conforme a la voluntad de Dios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c'est selon Dieu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κατὰ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raised Christ from the dead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levantó de los muertos a Cristo Jesús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ressuscité Christ d'entre les morts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ἐγείρας ἐκ νεκρῶν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for what are we who have the firstfruits of the Spirit eagerly awaiting which is the redemption of our body?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somos nosotros los que esperamos las primicias del Espíritu, que es la redención de nuestro cuerpo?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que sommes-nous, qui avons les prémices de l’Esprit qui attendent avec impatience, c’est-à-dire la rédemption de notre corps?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adoption,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adopción,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attendant l'adoption,</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is not everyone who is a seed of Abraham?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no es todo aquel que es descendencia de Abraham?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qu’est-ce que n’est pas quiconque est une postérité d’Abraham?</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9:13 and Malachi 1:3, who has God hated?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9:13 y Malaquías 1:3, ¿a quién ha aborrecido Dios?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9:13 et Malachie 1:3, qui Dieu a-t-il détesté?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Esau I have hated.”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mas a Esaú aborrecí.»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j'ai haï Ésaü.</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δὲ Ἠσαῦ ἐμίσησα.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 what does Paul feel in his heart because he desires Israel to be saved?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 ¿qué siente Pablo en su corazón porque desea que Israel sea salvo?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en plus d’être affligé dans son coeur, que ressent Paul à l’égard de ses compatriotes israélites?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have great sorrow and continual grief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tengo gran tristeza y continuo dolor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J'éprouve une grande tristesse,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λύπη μοί ἐστιν μεγάλη καὶ ἀδιάλειπτος ὀδύνη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where is Christ now that he is risen?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¿dónde está Cristo ahora que ha resucitado?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8:34, où est le Christ maintenant qu’il est ressuscité?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are they all children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hijos suyos,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sont pas tous ses enfants;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τέκνα, ἀλλ’·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even at the right hand of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además está a la diestra de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à la droite de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καί ἐστιν ἐν δεξιᾷ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if God is for us, what is the result?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si Dios está por nosotros, ¿cuál es el resultado?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si Dieu est pour nous, quel est le résultat?</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can be against us?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contra nosotros?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contre nous?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καθ’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for whom does the Spirit Himself intercede?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¿por quién intercede el Espíritu mismo?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pour qui l’Esprit lui-même intercède-t-il?</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saints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santos.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faveur des saints.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ἁγίων.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what two things will the Lord do because he will make a short work upon the earth? (2 points)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¿qué dos cosas hará el Señor porque hará una obra breve sobre la tierra? (2 puntos)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quelles sont les deux choses que le Seigneur fera parce qu’il fera une courte œuvre sur la terre? (2 points)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will finish the work and cut it short in righteousness,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justicia y prontitud.»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 Seigneur exécutera pleinement et promptement</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λόγον γὰρ συντελῶν καὶ συντέμνων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8;23, what two thing do we, who have the firstfruits of the Spirit, do for the redemption of our bodies? (2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8:23, ¿qué dos cosas hacemos nosotros, que tenemos las primicias del Espíritu, para la redención de nuestros cuerpos? (2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8:23, Nous qui avons les prémices de l’Esprit, que faisons-nous pour la rédemption de notre corps? (1 point)</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 within ourselves, eagerly waiting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gemimos dentro de nosotros mismos, esperando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aussi nous soupirons en nous-mêmes,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ἑαυτοῖς στενάζομεν, υἱοθεσίαν ἀπεκδεχόμενοι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called?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llamó?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appelés?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He called, these He also justified;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llamó, a estos también justificó;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appelés, il les a aussi justifiés;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ἐκάλεσεν, τούτους καὶ ἐδικαίωσεν·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what does the Spirit Himself bare witness with our spirit?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¿qué da testimonio el Espíritu mismo a nuestro espíritu?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8:16, de quoi l’Esprit lui-même rend-il témoignage à notre esprit?</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are children of God,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somos hijos de Dios.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sommes enfants de Dieu.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ἐσμὲν τέκνα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wanted to make known?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podría haber querido Dios dar a conocer?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qu’est-ce que Dieu aurait pu vouloir faire savoir?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riches of His glory on the vessels of mercy,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riquezas de su gloria, las mostró para con los vasos de misericordia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richesse de sa gloire envers des vases de miséricorde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πλοῦτον τῆς δόξης αὐτοῦ ἐπὶ σκεύη ἐλέους,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