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happened to Christ who died and is even at the right had of God?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pasó con Cristo que murió y está incluso a la diestra de Dios?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qu’est-il arrivé à Christ qui est mort et qui est même à la droite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furthermore is also risen,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aun, el que también resucitó,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il est ressuscité,</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ἐγερθείς,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