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37.xml.rels" ContentType="application/vnd.openxmlformats-package.relationships+xml"/>
  <Override PartName="/ppt/slides/_rels/slide3.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US" sz="3200" strike="noStrike" u="none">
              <a:solidFill>
                <a:srgbClr val="ffffff"/>
              </a:solidFill>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uFillTx/>
                <a:latin typeface="Arial"/>
              </a:rPr>
              <a:t>Click to edit the outline text format</a:t>
            </a:r>
            <a:endParaRPr b="0" lang="en-US" sz="32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uFillTx/>
                <a:latin typeface="Arial"/>
              </a:rPr>
              <a:t>Second Outline Level</a:t>
            </a:r>
            <a:endParaRPr b="0" lang="en-US" sz="2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uFillTx/>
                <a:latin typeface="Arial"/>
              </a:rPr>
              <a:t>Third Outline Level</a:t>
            </a:r>
            <a:endParaRPr b="0" lang="en-US" sz="24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uFillTx/>
                <a:latin typeface="Arial"/>
              </a:rPr>
              <a:t>Fourth Outline Level</a:t>
            </a:r>
            <a:endParaRPr b="0" lang="en-US" sz="20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uFillTx/>
                <a:latin typeface="Arial"/>
              </a:rPr>
              <a:t>Fifth Outline Level</a:t>
            </a:r>
            <a:endParaRPr b="0" lang="en-US" sz="20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uFillTx/>
                <a:latin typeface="Arial"/>
              </a:rPr>
              <a:t>Sixth Outline Level</a:t>
            </a:r>
            <a:endParaRPr b="0" lang="en-US" sz="20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uFillTx/>
                <a:latin typeface="Arial"/>
              </a:rPr>
              <a:t>Seventh Outline Level</a:t>
            </a:r>
            <a:endParaRPr b="0" lang="en-US" sz="20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PATHFINDER BIBLE EXPERIENCE</a:t>
            </a:r>
            <a:r>
              <a:rPr b="0" lang="en-US" sz="6600" strike="noStrike" u="none">
                <a:solidFill>
                  <a:schemeClr val="dk1"/>
                </a:solidFill>
                <a:uFillTx/>
                <a:latin typeface="Georgia"/>
                <a:ea typeface="DejaVu Sans"/>
              </a:rPr>
              <a:t>	</a:t>
            </a:r>
            <a:r>
              <a:rPr b="0" lang="en-US" sz="6600" strike="noStrike" u="none">
                <a:solidFill>
                  <a:schemeClr val="dk1"/>
                </a:solidFill>
                <a:uFillTx/>
                <a:latin typeface="Georgia"/>
                <a:ea typeface="DejaVu Sans"/>
              </a:rPr>
              <a:t>	</a:t>
            </a:r>
            <a:endParaRPr b="0" lang="en-US" sz="6600" strike="noStrike" u="none">
              <a:solidFill>
                <a:srgbClr val="ffffff"/>
              </a:solidFill>
              <a:uFillTx/>
              <a:latin typeface="Arial"/>
            </a:endParaRPr>
          </a:p>
        </p:txBody>
      </p:sp>
      <p:sp>
        <p:nvSpPr>
          <p:cNvPr id="61" name="PlaceHolder 2"/>
          <p:cNvSpPr>
            <a:spLocks noGrp="1"/>
          </p:cNvSpPr>
          <p:nvPr>
            <p:ph type="subTitle"/>
          </p:nvPr>
        </p:nvSpPr>
        <p:spPr>
          <a:xfrm>
            <a:off x="158760" y="4614480"/>
            <a:ext cx="8811360" cy="174780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2025</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Unofficial Practice Test</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ROMANS, I CORINTHIANS</a:t>
            </a:r>
            <a:endParaRPr b="0" lang="en-US" sz="2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a:t>
            </a:r>
            <a:endParaRPr b="0" lang="en-US" sz="4400" strike="noStrike" u="none">
              <a:solidFill>
                <a:srgbClr val="ffffff"/>
              </a:solidFill>
              <a:uFillTx/>
              <a:latin typeface="Arial"/>
            </a:endParaRPr>
          </a:p>
        </p:txBody>
      </p:sp>
      <p:sp>
        <p:nvSpPr>
          <p:cNvPr id="17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9:5, who came from the Israelites in addition to Christ?  </a:t>
            </a:r>
            <a:endParaRPr b="0" lang="en-US" sz="3200" strike="noStrike" u="none">
              <a:solidFill>
                <a:srgbClr val="ffffff"/>
              </a:solidFill>
              <a:uFillTx/>
              <a:latin typeface="Arial"/>
            </a:endParaRPr>
          </a:p>
        </p:txBody>
      </p:sp>
      <p:sp>
        <p:nvSpPr>
          <p:cNvPr id="172" name="PlaceHolder 2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9:5, ¿quiénes vinieron de los israelitas además de Cristo? </a:t>
            </a:r>
            <a:endParaRPr b="0" lang="en-US" sz="3200" strike="noStrike" u="none">
              <a:solidFill>
                <a:srgbClr val="ffffff"/>
              </a:solidFill>
              <a:uFillTx/>
              <a:latin typeface="Arial"/>
            </a:endParaRPr>
          </a:p>
        </p:txBody>
      </p:sp>
      <p:sp>
        <p:nvSpPr>
          <p:cNvPr id="173" name="PlaceHolder 3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9:5, qui est venu des Israélites en plus de Christ?</a:t>
            </a:r>
            <a:endParaRPr b="0" lang="en-US" sz="3200" strike="noStrike" u="none">
              <a:solidFill>
                <a:srgbClr val="ffffff"/>
              </a:solidFill>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 name="TextBox 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6" name="TextBox 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7" name="TextBox 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8" name="TextBox 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 name="TextBox 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0" name="TextBox 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1" name="TextBox 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 name="TextBox 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 name="TextBox 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4" name="TextBox 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5" name="TextBox 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 name="TextBox 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7" name="TextBox 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8" name="TextBox 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9" name="TextBox 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 name="TextBox 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1" name="TextBox 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2" name="TextBox 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3" name="TextBox 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 name="TextBox 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5" name="TextBox 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6" name="TextBox 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7" name="TextBox 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 name="TextBox 1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9" name="TextBox 1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a:t>
            </a:r>
            <a:endParaRPr b="0" lang="en-US" sz="4400" strike="noStrike" u="none">
              <a:solidFill>
                <a:srgbClr val="ffffff"/>
              </a:solidFill>
              <a:uFillTx/>
              <a:latin typeface="Arial"/>
            </a:endParaRPr>
          </a:p>
        </p:txBody>
      </p:sp>
      <p:sp>
        <p:nvSpPr>
          <p:cNvPr id="201" name="PlaceHolder 3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of whom are the fathers and  </a:t>
            </a:r>
            <a:endParaRPr b="0" lang="en-US" sz="3200" strike="noStrike" u="none">
              <a:solidFill>
                <a:srgbClr val="ffffff"/>
              </a:solidFill>
              <a:uFillTx/>
              <a:latin typeface="Arial"/>
            </a:endParaRPr>
          </a:p>
        </p:txBody>
      </p:sp>
      <p:sp>
        <p:nvSpPr>
          <p:cNvPr id="202" name="PlaceHolder 3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ellos también pertenecen los patriarcas, </a:t>
            </a:r>
            <a:endParaRPr b="0" lang="en-US" sz="3200" strike="noStrike" u="none">
              <a:solidFill>
                <a:srgbClr val="ffffff"/>
              </a:solidFill>
              <a:uFillTx/>
              <a:latin typeface="Arial"/>
            </a:endParaRPr>
          </a:p>
        </p:txBody>
      </p:sp>
      <p:sp>
        <p:nvSpPr>
          <p:cNvPr id="203" name="PlaceHolder 3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les patriarches,</a:t>
            </a:r>
            <a:endParaRPr b="0" lang="en-US" sz="3200" strike="noStrike" u="none">
              <a:solidFill>
                <a:srgbClr val="ffffff"/>
              </a:solidFill>
              <a:uFillTx/>
              <a:latin typeface="Arial"/>
            </a:endParaRPr>
          </a:p>
        </p:txBody>
      </p:sp>
      <p:sp>
        <p:nvSpPr>
          <p:cNvPr id="204" name="PlaceHolder 3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ὧν οἱ πατέρες,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a:t>
            </a:r>
            <a:endParaRPr b="0" lang="en-US" sz="4400" strike="noStrike" u="none">
              <a:solidFill>
                <a:srgbClr val="ffffff"/>
              </a:solidFill>
              <a:uFillTx/>
              <a:latin typeface="Arial"/>
            </a:endParaRPr>
          </a:p>
        </p:txBody>
      </p:sp>
      <p:sp>
        <p:nvSpPr>
          <p:cNvPr id="20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8:27, who knows wat the mind of the Spirit is?  Be specific.  </a:t>
            </a:r>
            <a:endParaRPr b="0" lang="en-US" sz="3200" strike="noStrike" u="none">
              <a:solidFill>
                <a:srgbClr val="ffffff"/>
              </a:solidFill>
              <a:uFillTx/>
              <a:latin typeface="Arial"/>
            </a:endParaRPr>
          </a:p>
        </p:txBody>
      </p:sp>
      <p:sp>
        <p:nvSpPr>
          <p:cNvPr id="207" name="PlaceHolder 1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8:27, ¿quién sabe cuál es la mente del Espíritu? Sea específico. </a:t>
            </a:r>
            <a:endParaRPr b="0" lang="en-US" sz="3200" strike="noStrike" u="none">
              <a:solidFill>
                <a:srgbClr val="ffffff"/>
              </a:solidFill>
              <a:uFillTx/>
              <a:latin typeface="Arial"/>
            </a:endParaRPr>
          </a:p>
        </p:txBody>
      </p:sp>
      <p:sp>
        <p:nvSpPr>
          <p:cNvPr id="208" name="PlaceHolder 1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8:27, qui sait ce qu’est la pensée de l’Esprit? Soyez précis.</a:t>
            </a:r>
            <a:endParaRPr b="0" lang="en-US" sz="3200" strike="noStrike" u="none">
              <a:solidFill>
                <a:srgbClr val="ffffff"/>
              </a:solidFill>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 name="TextBox 1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1" name="TextBox 1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2" name="TextBox 1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3" name="TextBox 1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 name="TextBox 1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5" name="TextBox 1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6" name="TextBox 1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 name="TextBox 1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 name="TextBox 1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9" name="TextBox 1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0" name="TextBox 1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 name="TextBox 1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2" name="TextBox 1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3" name="TextBox 1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4" name="TextBox 1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 name="TextBox 1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6" name="TextBox 1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7" name="TextBox 1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8" name="TextBox 1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 name="TextBox 1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0" name="TextBox 1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1" name="TextBox 1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2" name="TextBox 1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 name="TextBox 1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4" name="TextBox 1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a:t>
            </a:r>
            <a:endParaRPr b="0" lang="en-US" sz="4400" strike="noStrike" u="none">
              <a:solidFill>
                <a:srgbClr val="ffffff"/>
              </a:solidFill>
              <a:uFillTx/>
              <a:latin typeface="Arial"/>
            </a:endParaRPr>
          </a:p>
        </p:txBody>
      </p:sp>
      <p:sp>
        <p:nvSpPr>
          <p:cNvPr id="236" name="PlaceHolder 2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Now He who searches the hearts  </a:t>
            </a:r>
            <a:endParaRPr b="0" lang="en-US" sz="3200" strike="noStrike" u="none">
              <a:solidFill>
                <a:srgbClr val="ffffff"/>
              </a:solidFill>
              <a:uFillTx/>
              <a:latin typeface="Arial"/>
            </a:endParaRPr>
          </a:p>
        </p:txBody>
      </p:sp>
      <p:sp>
        <p:nvSpPr>
          <p:cNvPr id="237" name="PlaceHolder 2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el que escudriña los corazones </a:t>
            </a:r>
            <a:endParaRPr b="0" lang="en-US" sz="3200" strike="noStrike" u="none">
              <a:solidFill>
                <a:srgbClr val="ffffff"/>
              </a:solidFill>
              <a:uFillTx/>
              <a:latin typeface="Arial"/>
            </a:endParaRPr>
          </a:p>
        </p:txBody>
      </p:sp>
      <p:sp>
        <p:nvSpPr>
          <p:cNvPr id="238" name="PlaceHolder 2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celui qui sonde les coeurs</a:t>
            </a:r>
            <a:endParaRPr b="0" lang="en-US" sz="3200" strike="noStrike" u="none">
              <a:solidFill>
                <a:srgbClr val="ffffff"/>
              </a:solidFill>
              <a:uFillTx/>
              <a:latin typeface="Arial"/>
            </a:endParaRPr>
          </a:p>
        </p:txBody>
      </p:sp>
      <p:sp>
        <p:nvSpPr>
          <p:cNvPr id="239" name="PlaceHolder 3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δὲ ἐραυνῶν τὰς καρδίας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a:t>
            </a:r>
            <a:endParaRPr b="0" lang="en-US" sz="4400" strike="noStrike" u="none">
              <a:solidFill>
                <a:srgbClr val="ffffff"/>
              </a:solidFill>
              <a:uFillTx/>
              <a:latin typeface="Arial"/>
            </a:endParaRPr>
          </a:p>
        </p:txBody>
      </p:sp>
      <p:sp>
        <p:nvSpPr>
          <p:cNvPr id="24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8:12, we are debtors to do what?  </a:t>
            </a:r>
            <a:endParaRPr b="0" lang="en-US" sz="3200" strike="noStrike" u="none">
              <a:solidFill>
                <a:srgbClr val="ffffff"/>
              </a:solidFill>
              <a:uFillTx/>
              <a:latin typeface="Arial"/>
            </a:endParaRPr>
          </a:p>
        </p:txBody>
      </p:sp>
      <p:sp>
        <p:nvSpPr>
          <p:cNvPr id="242" name="PlaceHolder 3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8:12, ¿somos deudores de qué? </a:t>
            </a:r>
            <a:endParaRPr b="0" lang="en-US" sz="3200" strike="noStrike" u="none">
              <a:solidFill>
                <a:srgbClr val="ffffff"/>
              </a:solidFill>
              <a:uFillTx/>
              <a:latin typeface="Arial"/>
            </a:endParaRPr>
          </a:p>
        </p:txBody>
      </p:sp>
      <p:sp>
        <p:nvSpPr>
          <p:cNvPr id="243" name="PlaceHolder 3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8:12, nous sommes débiteurs de quoi?</a:t>
            </a:r>
            <a:endParaRPr b="0" lang="en-US" sz="3200" strike="noStrike" u="none">
              <a:solidFill>
                <a:srgbClr val="ffffff"/>
              </a:solidFill>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 name="TextBox 1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6" name="TextBox 1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7" name="TextBox 1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8" name="TextBox 1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 name="TextBox 1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0" name="TextBox 1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1" name="TextBox 1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 name="TextBox 1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 name="TextBox 1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4" name="TextBox 1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5" name="TextBox 1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 name="TextBox 1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7" name="TextBox 1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8" name="TextBox 1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9" name="TextBox 1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 name="TextBox 1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1" name="TextBox 1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2" name="TextBox 1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3" name="TextBox 1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 name="TextBox 1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5" name="TextBox 1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6" name="TextBox 1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7" name="TextBox 1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 name="TextBox 1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9" name="TextBox 1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a:t>
            </a:r>
            <a:endParaRPr b="0" lang="en-US" sz="4400" strike="noStrike" u="none">
              <a:solidFill>
                <a:srgbClr val="ffffff"/>
              </a:solidFill>
              <a:uFillTx/>
              <a:latin typeface="Arial"/>
            </a:endParaRPr>
          </a:p>
        </p:txBody>
      </p:sp>
      <p:sp>
        <p:nvSpPr>
          <p:cNvPr id="271" name="PlaceHolder 4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not to the flesh, to live according to the flesh.  </a:t>
            </a:r>
            <a:endParaRPr b="0" lang="en-US" sz="3200" strike="noStrike" u="none">
              <a:solidFill>
                <a:srgbClr val="ffffff"/>
              </a:solidFill>
              <a:uFillTx/>
              <a:latin typeface="Arial"/>
            </a:endParaRPr>
          </a:p>
        </p:txBody>
      </p:sp>
      <p:sp>
        <p:nvSpPr>
          <p:cNvPr id="272" name="PlaceHolder 4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a la carne, para que vivamos conforme a la carne, </a:t>
            </a:r>
            <a:endParaRPr b="0" lang="en-US" sz="3200" strike="noStrike" u="none">
              <a:solidFill>
                <a:srgbClr val="ffffff"/>
              </a:solidFill>
              <a:uFillTx/>
              <a:latin typeface="Arial"/>
            </a:endParaRPr>
          </a:p>
        </p:txBody>
      </p:sp>
      <p:sp>
        <p:nvSpPr>
          <p:cNvPr id="273" name="PlaceHolder 4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Ainsi donc, frères, nous ne sommes point redevables à la chair, pour vivre selon la chair.</a:t>
            </a:r>
            <a:endParaRPr b="0" lang="en-US" sz="3200" strike="noStrike" u="none">
              <a:solidFill>
                <a:srgbClr val="ffffff"/>
              </a:solidFill>
              <a:uFillTx/>
              <a:latin typeface="Arial"/>
            </a:endParaRPr>
          </a:p>
        </p:txBody>
      </p:sp>
      <p:sp>
        <p:nvSpPr>
          <p:cNvPr id="274" name="PlaceHolder 4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τῇ σαρκὶ τοῦ κατὰ σάρκα ζῆν,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a:t>
            </a:r>
            <a:endParaRPr b="0" lang="en-US" sz="4400" strike="noStrike" u="none">
              <a:solidFill>
                <a:srgbClr val="ffffff"/>
              </a:solidFill>
              <a:uFillTx/>
              <a:latin typeface="Arial"/>
            </a:endParaRPr>
          </a:p>
        </p:txBody>
      </p:sp>
      <p:sp>
        <p:nvSpPr>
          <p:cNvPr id="27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8:9, what does a person not have who is not God's?  </a:t>
            </a:r>
            <a:endParaRPr b="0" lang="en-US" sz="3200" strike="noStrike" u="none">
              <a:solidFill>
                <a:srgbClr val="ffffff"/>
              </a:solidFill>
              <a:uFillTx/>
              <a:latin typeface="Arial"/>
            </a:endParaRPr>
          </a:p>
        </p:txBody>
      </p:sp>
      <p:sp>
        <p:nvSpPr>
          <p:cNvPr id="277" name="PlaceHolder 4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8:9, ¿qué no tiene una persona que no es de Dios? </a:t>
            </a:r>
            <a:endParaRPr b="0" lang="en-US" sz="3200" strike="noStrike" u="none">
              <a:solidFill>
                <a:srgbClr val="ffffff"/>
              </a:solidFill>
              <a:uFillTx/>
              <a:latin typeface="Arial"/>
            </a:endParaRPr>
          </a:p>
        </p:txBody>
      </p:sp>
      <p:sp>
        <p:nvSpPr>
          <p:cNvPr id="278" name="PlaceHolder 4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8:9, que n’a pas une personne qui n’appartient pas à Dieu?</a:t>
            </a:r>
            <a:endParaRPr b="0" lang="en-US" sz="3200" strike="noStrike" u="none">
              <a:solidFill>
                <a:srgbClr val="ffffff"/>
              </a:solidFill>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 name="TextBox 1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1" name="TextBox 1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2" name="TextBox 1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3" name="TextBox 1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 name="TextBox 1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5" name="TextBox 1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6" name="TextBox 1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 name="TextBox 1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 name="TextBox 1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9" name="TextBox 1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0" name="TextBox 1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 name="TextBox 1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2" name="TextBox 1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3" name="TextBox 1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4" name="TextBox 1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 name="TextBox 1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6" name="TextBox 1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7" name="TextBox 1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8" name="TextBox 1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 name="TextBox 1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0" name="TextBox 1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1" name="TextBox 1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2" name="TextBox 1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 name="TextBox 1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4" name="TextBox 1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a:t>
            </a:r>
            <a:endParaRPr b="0" lang="en-US" sz="4400" strike="noStrike" u="none">
              <a:solidFill>
                <a:srgbClr val="ffffff"/>
              </a:solidFill>
              <a:uFillTx/>
              <a:latin typeface="Arial"/>
            </a:endParaRPr>
          </a:p>
        </p:txBody>
      </p:sp>
      <p:sp>
        <p:nvSpPr>
          <p:cNvPr id="306" name="PlaceHolder 5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Now if anyone does not have the Spirit of Christ,  </a:t>
            </a:r>
            <a:endParaRPr b="0" lang="en-US" sz="3200" strike="noStrike" u="none">
              <a:solidFill>
                <a:srgbClr val="ffffff"/>
              </a:solidFill>
              <a:uFillTx/>
              <a:latin typeface="Arial"/>
            </a:endParaRPr>
          </a:p>
        </p:txBody>
      </p:sp>
      <p:sp>
        <p:nvSpPr>
          <p:cNvPr id="307" name="PlaceHolder 5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si alguno no tiene el Espíritu de Cristo, </a:t>
            </a:r>
            <a:endParaRPr b="0" lang="en-US" sz="3200" strike="noStrike" u="none">
              <a:solidFill>
                <a:srgbClr val="ffffff"/>
              </a:solidFill>
              <a:uFillTx/>
              <a:latin typeface="Arial"/>
            </a:endParaRPr>
          </a:p>
        </p:txBody>
      </p:sp>
      <p:sp>
        <p:nvSpPr>
          <p:cNvPr id="308" name="PlaceHolder 5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quelqu'un n'a pas l'Esprit de Christ,</a:t>
            </a:r>
            <a:endParaRPr b="0" lang="en-US" sz="3200" strike="noStrike" u="none">
              <a:solidFill>
                <a:srgbClr val="ffffff"/>
              </a:solidFill>
              <a:uFillTx/>
              <a:latin typeface="Arial"/>
            </a:endParaRPr>
          </a:p>
        </p:txBody>
      </p:sp>
      <p:sp>
        <p:nvSpPr>
          <p:cNvPr id="309" name="PlaceHolder 5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δέ τις πνεῦμα Χριστοῦ οὐκ ἔχει,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a:t>
            </a:r>
            <a:endParaRPr b="0" lang="en-US" sz="4400" strike="noStrike" u="none">
              <a:solidFill>
                <a:srgbClr val="ffffff"/>
              </a:solidFill>
              <a:uFillTx/>
              <a:latin typeface="Arial"/>
            </a:endParaRPr>
          </a:p>
        </p:txBody>
      </p:sp>
      <p:sp>
        <p:nvSpPr>
          <p:cNvPr id="31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8:18, what does Paul consider not worthy to be compared with the glory which shall be revealed in us?  </a:t>
            </a:r>
            <a:endParaRPr b="0" lang="en-US" sz="3200" strike="noStrike" u="none">
              <a:solidFill>
                <a:srgbClr val="ffffff"/>
              </a:solidFill>
              <a:uFillTx/>
              <a:latin typeface="Arial"/>
            </a:endParaRPr>
          </a:p>
        </p:txBody>
      </p:sp>
      <p:sp>
        <p:nvSpPr>
          <p:cNvPr id="312" name="PlaceHolder 5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8:18, ¿qué considera Pablo que no es digno de ser comparado con la gloria que será revelada en nosotros? </a:t>
            </a:r>
            <a:endParaRPr b="0" lang="en-US" sz="3200" strike="noStrike" u="none">
              <a:solidFill>
                <a:srgbClr val="ffffff"/>
              </a:solidFill>
              <a:uFillTx/>
              <a:latin typeface="Arial"/>
            </a:endParaRPr>
          </a:p>
        </p:txBody>
      </p:sp>
      <p:sp>
        <p:nvSpPr>
          <p:cNvPr id="313" name="PlaceHolder 5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8:18, qu’est-ce que Paul considère comme indigne d’être comparé à la gloire qui sera révélée en nous?</a:t>
            </a:r>
            <a:endParaRPr b="0" lang="en-US" sz="3200" strike="noStrike" u="none">
              <a:solidFill>
                <a:srgbClr val="ffffff"/>
              </a:solidFill>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 name="TextBox 1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6" name="TextBox 1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7" name="TextBox 1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8" name="TextBox 1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 name="TextBox 1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20" name="TextBox 1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21" name="TextBox 1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22" name="TextBox 1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23" name="TextBox 1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24" name="TextBox 1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25" name="TextBox 1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26" name="TextBox 1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27" name="TextBox 1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8" name="TextBox 1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9" name="TextBox 1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30" name="TextBox 2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31" name="TextBox 2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32" name="TextBox 2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33" name="TextBox 2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34" name="TextBox 2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35" name="TextBox 2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36" name="TextBox 2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37" name="TextBox 2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38" name="TextBox 2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39" name="TextBox 2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a:t>
            </a:r>
            <a:endParaRPr b="0" lang="en-US" sz="4400" strike="noStrike" u="none">
              <a:solidFill>
                <a:srgbClr val="ffffff"/>
              </a:solidFill>
              <a:uFillTx/>
              <a:latin typeface="Arial"/>
            </a:endParaRPr>
          </a:p>
        </p:txBody>
      </p:sp>
      <p:sp>
        <p:nvSpPr>
          <p:cNvPr id="341" name="PlaceHolder 5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 consider that the sufferings of this present time  </a:t>
            </a:r>
            <a:endParaRPr b="0" lang="en-US" sz="3200" strike="noStrike" u="none">
              <a:solidFill>
                <a:srgbClr val="ffffff"/>
              </a:solidFill>
              <a:uFillTx/>
              <a:latin typeface="Arial"/>
            </a:endParaRPr>
          </a:p>
        </p:txBody>
      </p:sp>
      <p:sp>
        <p:nvSpPr>
          <p:cNvPr id="342" name="PlaceHolder 6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Tengo por cierto que las aflicciones del tiempo presente </a:t>
            </a:r>
            <a:endParaRPr b="0" lang="en-US" sz="3200" strike="noStrike" u="none">
              <a:solidFill>
                <a:srgbClr val="ffffff"/>
              </a:solidFill>
              <a:uFillTx/>
              <a:latin typeface="Arial"/>
            </a:endParaRPr>
          </a:p>
        </p:txBody>
      </p:sp>
      <p:sp>
        <p:nvSpPr>
          <p:cNvPr id="343" name="PlaceHolder 6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J'estime que les souffrances du temps présent</a:t>
            </a:r>
            <a:endParaRPr b="0" lang="en-US" sz="3200" strike="noStrike" u="none">
              <a:solidFill>
                <a:srgbClr val="ffffff"/>
              </a:solidFill>
              <a:uFillTx/>
              <a:latin typeface="Arial"/>
            </a:endParaRPr>
          </a:p>
        </p:txBody>
      </p:sp>
      <p:sp>
        <p:nvSpPr>
          <p:cNvPr id="344" name="PlaceHolder 6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Λογίζομαι γὰρ ὅτι οὐκ ἄξια τὰ παθήματα τοῦ νῦν καιροῦ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3560" cy="493308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are some differences due to the difference in Bible translations.</a:t>
            </a:r>
            <a:endParaRPr b="0" lang="en-US" sz="2100" strike="noStrike" u="none">
              <a:solidFill>
                <a:srgbClr val="ffffff"/>
              </a:solidFill>
              <a:uFillTx/>
              <a:latin typeface="Arial"/>
            </a:endParaRPr>
          </a:p>
          <a:p>
            <a:pPr defTabSz="457200">
              <a:lnSpc>
                <a:spcPct val="100000"/>
              </a:lnSpc>
              <a:spcBef>
                <a:spcPts val="210"/>
              </a:spcBef>
              <a:tabLst>
                <a:tab algn="l" pos="0"/>
              </a:tabLst>
            </a:pPr>
            <a:endParaRPr b="0" lang="en-US" sz="105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Aviso</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uFillTx/>
              <a:latin typeface="Arial"/>
            </a:endParaRPr>
          </a:p>
          <a:p>
            <a:pPr defTabSz="457200">
              <a:lnSpc>
                <a:spcPct val="100000"/>
              </a:lnSpc>
              <a:spcBef>
                <a:spcPts val="479"/>
              </a:spcBef>
              <a:tabLst>
                <a:tab algn="l" pos="0"/>
              </a:tabLst>
            </a:pP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 de non-responsabilité :</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uFillTx/>
              <a:latin typeface="Arial"/>
            </a:endParaRPr>
          </a:p>
        </p:txBody>
      </p:sp>
      <p:sp>
        <p:nvSpPr>
          <p:cNvPr id="63" name="TextBox 42"/>
          <p:cNvSpPr/>
          <p:nvPr/>
        </p:nvSpPr>
        <p:spPr>
          <a:xfrm>
            <a:off x="2514600" y="228600"/>
            <a:ext cx="6396840" cy="195732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Disclaimer:</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uFillTx/>
                <a:latin typeface="Georgia"/>
                <a:ea typeface="DejaVu Sans"/>
              </a:rPr>
              <a:t> There </a:t>
            </a:r>
            <a:endParaRPr b="0" lang="en-US" sz="21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a:t>
            </a:r>
            <a:endParaRPr b="0" lang="en-US" sz="4400" strike="noStrike" u="none">
              <a:solidFill>
                <a:srgbClr val="ffffff"/>
              </a:solidFill>
              <a:uFillTx/>
              <a:latin typeface="Arial"/>
            </a:endParaRPr>
          </a:p>
        </p:txBody>
      </p:sp>
      <p:sp>
        <p:nvSpPr>
          <p:cNvPr id="34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8;14, how many people are the sons of God?  </a:t>
            </a:r>
            <a:endParaRPr b="0" lang="en-US" sz="3200" strike="noStrike" u="none">
              <a:solidFill>
                <a:srgbClr val="ffffff"/>
              </a:solidFill>
              <a:uFillTx/>
              <a:latin typeface="Arial"/>
            </a:endParaRPr>
          </a:p>
        </p:txBody>
      </p:sp>
      <p:sp>
        <p:nvSpPr>
          <p:cNvPr id="347" name="PlaceHolder 6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8:14 ¿cuántas personas son hijos de Dios? </a:t>
            </a:r>
            <a:endParaRPr b="0" lang="en-US" sz="3200" strike="noStrike" u="none">
              <a:solidFill>
                <a:srgbClr val="ffffff"/>
              </a:solidFill>
              <a:uFillTx/>
              <a:latin typeface="Arial"/>
            </a:endParaRPr>
          </a:p>
        </p:txBody>
      </p:sp>
      <p:sp>
        <p:nvSpPr>
          <p:cNvPr id="348" name="PlaceHolder 6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8:14, combien de personnes sont les fils de Dieu?</a:t>
            </a:r>
            <a:endParaRPr b="0" lang="en-US" sz="3200" strike="noStrike" u="none">
              <a:solidFill>
                <a:srgbClr val="ffffff"/>
              </a:solidFill>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50" name="TextBox 2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51" name="TextBox 2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52" name="TextBox 2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53" name="TextBox 2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54" name="TextBox 2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55" name="TextBox 2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56" name="TextBox 2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57" name="TextBox 2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58" name="TextBox 2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59" name="TextBox 2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60" name="TextBox 2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61" name="TextBox 2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62" name="TextBox 2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63" name="TextBox 2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64" name="TextBox 2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65" name="TextBox 2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66" name="TextBox 2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67" name="TextBox 2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68" name="TextBox 2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69" name="TextBox 2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70" name="TextBox 2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71" name="TextBox 2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72" name="TextBox 2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73" name="TextBox 2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74" name="TextBox 2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a:t>
            </a:r>
            <a:endParaRPr b="0" lang="en-US" sz="4400" strike="noStrike" u="none">
              <a:solidFill>
                <a:srgbClr val="ffffff"/>
              </a:solidFill>
              <a:uFillTx/>
              <a:latin typeface="Arial"/>
            </a:endParaRPr>
          </a:p>
        </p:txBody>
      </p:sp>
      <p:sp>
        <p:nvSpPr>
          <p:cNvPr id="376" name="PlaceHolder 6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as many as are led by the Spirit of God,  </a:t>
            </a:r>
            <a:endParaRPr b="0" lang="en-US" sz="3200" strike="noStrike" u="none">
              <a:solidFill>
                <a:srgbClr val="ffffff"/>
              </a:solidFill>
              <a:uFillTx/>
              <a:latin typeface="Arial"/>
            </a:endParaRPr>
          </a:p>
        </p:txBody>
      </p:sp>
      <p:sp>
        <p:nvSpPr>
          <p:cNvPr id="377" name="PlaceHolder 6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Todos los que son guiados por el Espíritu de Dios, </a:t>
            </a:r>
            <a:endParaRPr b="0" lang="en-US" sz="3200" strike="noStrike" u="none">
              <a:solidFill>
                <a:srgbClr val="ffffff"/>
              </a:solidFill>
              <a:uFillTx/>
              <a:latin typeface="Arial"/>
            </a:endParaRPr>
          </a:p>
        </p:txBody>
      </p:sp>
      <p:sp>
        <p:nvSpPr>
          <p:cNvPr id="378" name="PlaceHolder 7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tous ceux qui sont conduits par l'Esprit de Dieu</a:t>
            </a:r>
            <a:endParaRPr b="0" lang="en-US" sz="3200" strike="noStrike" u="none">
              <a:solidFill>
                <a:srgbClr val="ffffff"/>
              </a:solidFill>
              <a:uFillTx/>
              <a:latin typeface="Arial"/>
            </a:endParaRPr>
          </a:p>
        </p:txBody>
      </p:sp>
      <p:sp>
        <p:nvSpPr>
          <p:cNvPr id="379" name="PlaceHolder 7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ὅσοι γὰρ πνεύματι θεοῦ ἄγονται,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#10</a:t>
            </a:r>
            <a:endParaRPr b="0" lang="en-US" sz="4400" strike="noStrike" u="none">
              <a:solidFill>
                <a:srgbClr val="ffffff"/>
              </a:solidFill>
              <a:uFillTx/>
              <a:latin typeface="Arial"/>
            </a:endParaRPr>
          </a:p>
        </p:txBody>
      </p:sp>
      <p:sp>
        <p:nvSpPr>
          <p:cNvPr id="38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8:32, with whom will God give us all things?  </a:t>
            </a:r>
            <a:endParaRPr b="0" lang="en-US" sz="3200" strike="noStrike" u="none">
              <a:solidFill>
                <a:srgbClr val="ffffff"/>
              </a:solidFill>
              <a:uFillTx/>
              <a:latin typeface="Arial"/>
            </a:endParaRPr>
          </a:p>
        </p:txBody>
      </p:sp>
      <p:sp>
        <p:nvSpPr>
          <p:cNvPr id="382" name="PlaceHolder 7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8:32, ¿con quién nos dará Dios todas las cosas? </a:t>
            </a:r>
            <a:endParaRPr b="0" lang="en-US" sz="3200" strike="noStrike" u="none">
              <a:solidFill>
                <a:srgbClr val="ffffff"/>
              </a:solidFill>
              <a:uFillTx/>
              <a:latin typeface="Arial"/>
            </a:endParaRPr>
          </a:p>
        </p:txBody>
      </p:sp>
      <p:sp>
        <p:nvSpPr>
          <p:cNvPr id="383" name="PlaceHolder 7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8:32, avec qui Dieu nous donnera-t-il toutes choses?</a:t>
            </a:r>
            <a:endParaRPr b="0" lang="en-US" sz="3200" strike="noStrike" u="none">
              <a:solidFill>
                <a:srgbClr val="ffffff"/>
              </a:solidFill>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85" name="TextBox 2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86" name="TextBox 2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87" name="TextBox 2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88" name="TextBox 2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89" name="TextBox 2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90" name="TextBox 2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91" name="TextBox 2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92" name="TextBox 2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93" name="TextBox 2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94" name="TextBox 2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95" name="TextBox 2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96" name="TextBox 2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97" name="TextBox 2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98" name="TextBox 2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99" name="TextBox 2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00" name="TextBox 2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01" name="TextBox 2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02" name="TextBox 2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03" name="TextBox 2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04" name="TextBox 2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05" name="TextBox 2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06" name="TextBox 2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07" name="TextBox 2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08" name="TextBox 2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09" name="TextBox 2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#10</a:t>
            </a:r>
            <a:endParaRPr b="0" lang="en-US" sz="4400" strike="noStrike" u="none">
              <a:solidFill>
                <a:srgbClr val="ffffff"/>
              </a:solidFill>
              <a:uFillTx/>
              <a:latin typeface="Arial"/>
            </a:endParaRPr>
          </a:p>
        </p:txBody>
      </p:sp>
      <p:sp>
        <p:nvSpPr>
          <p:cNvPr id="411" name="PlaceHolder 7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how shall He not with Him also  </a:t>
            </a:r>
            <a:endParaRPr b="0" lang="en-US" sz="3200" strike="noStrike" u="none">
              <a:solidFill>
                <a:srgbClr val="ffffff"/>
              </a:solidFill>
              <a:uFillTx/>
              <a:latin typeface="Arial"/>
            </a:endParaRPr>
          </a:p>
        </p:txBody>
      </p:sp>
      <p:sp>
        <p:nvSpPr>
          <p:cNvPr id="412" name="PlaceHolder 7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¿cómo no nos dará también con él </a:t>
            </a:r>
            <a:endParaRPr b="0" lang="en-US" sz="3200" strike="noStrike" u="none">
              <a:solidFill>
                <a:srgbClr val="ffffff"/>
              </a:solidFill>
              <a:uFillTx/>
              <a:latin typeface="Arial"/>
            </a:endParaRPr>
          </a:p>
        </p:txBody>
      </p:sp>
      <p:sp>
        <p:nvSpPr>
          <p:cNvPr id="413" name="PlaceHolder 7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avec lui?</a:t>
            </a:r>
            <a:endParaRPr b="0" lang="en-US" sz="3200" strike="noStrike" u="none">
              <a:solidFill>
                <a:srgbClr val="ffffff"/>
              </a:solidFill>
              <a:uFillTx/>
              <a:latin typeface="Arial"/>
            </a:endParaRPr>
          </a:p>
        </p:txBody>
      </p:sp>
      <p:sp>
        <p:nvSpPr>
          <p:cNvPr id="414" name="PlaceHolder 8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πῶς οὐχὶ καὶ σὺν αὐτῷ τὰ</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#11</a:t>
            </a:r>
            <a:endParaRPr b="0" lang="en-US" sz="4400" strike="noStrike" u="none">
              <a:solidFill>
                <a:srgbClr val="ffffff"/>
              </a:solidFill>
              <a:uFillTx/>
              <a:latin typeface="Arial"/>
            </a:endParaRPr>
          </a:p>
        </p:txBody>
      </p:sp>
      <p:sp>
        <p:nvSpPr>
          <p:cNvPr id="41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8:15, what Spirit did you receive? Be specific.  </a:t>
            </a:r>
            <a:endParaRPr b="0" lang="en-US" sz="3200" strike="noStrike" u="none">
              <a:solidFill>
                <a:srgbClr val="ffffff"/>
              </a:solidFill>
              <a:uFillTx/>
              <a:latin typeface="Arial"/>
            </a:endParaRPr>
          </a:p>
        </p:txBody>
      </p:sp>
      <p:sp>
        <p:nvSpPr>
          <p:cNvPr id="417" name="PlaceHolder 8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8:15, ¿qué Espíritu recibiste? Sea específico. </a:t>
            </a:r>
            <a:endParaRPr b="0" lang="en-US" sz="3200" strike="noStrike" u="none">
              <a:solidFill>
                <a:srgbClr val="ffffff"/>
              </a:solidFill>
              <a:uFillTx/>
              <a:latin typeface="Arial"/>
            </a:endParaRPr>
          </a:p>
        </p:txBody>
      </p:sp>
      <p:sp>
        <p:nvSpPr>
          <p:cNvPr id="418" name="PlaceHolder 8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8:15, quel Esprit avez-vous reçu? Soyez précis.</a:t>
            </a:r>
            <a:endParaRPr b="0" lang="en-US" sz="3200" strike="noStrike" u="none">
              <a:solidFill>
                <a:srgbClr val="ffffff"/>
              </a:solidFill>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20" name="TextBox 2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21" name="TextBox 2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22" name="TextBox 2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23" name="TextBox 2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24" name="TextBox 2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25" name="TextBox 2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26" name="TextBox 2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27" name="TextBox 2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28" name="TextBox 2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29" name="TextBox 2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30" name="TextBox 2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31" name="TextBox 2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32" name="TextBox 2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33" name="TextBox 2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34" name="TextBox 2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35" name="TextBox 2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36" name="TextBox 2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37" name="TextBox 2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38" name="TextBox 2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39" name="TextBox 2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40" name="TextBox 2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41" name="TextBox 2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42" name="TextBox 2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43" name="TextBox 2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44" name="TextBox 2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#11</a:t>
            </a:r>
            <a:endParaRPr b="0" lang="en-US" sz="4400" strike="noStrike" u="none">
              <a:solidFill>
                <a:srgbClr val="ffffff"/>
              </a:solidFill>
              <a:uFillTx/>
              <a:latin typeface="Arial"/>
            </a:endParaRPr>
          </a:p>
        </p:txBody>
      </p:sp>
      <p:sp>
        <p:nvSpPr>
          <p:cNvPr id="446" name="PlaceHolder 8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you received the Spirit of adoption  </a:t>
            </a:r>
            <a:endParaRPr b="0" lang="en-US" sz="3200" strike="noStrike" u="none">
              <a:solidFill>
                <a:srgbClr val="ffffff"/>
              </a:solidFill>
              <a:uFillTx/>
              <a:latin typeface="Arial"/>
            </a:endParaRPr>
          </a:p>
        </p:txBody>
      </p:sp>
      <p:sp>
        <p:nvSpPr>
          <p:cNvPr id="447" name="PlaceHolder 8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que habéis recibido el Espíritu de adopción, </a:t>
            </a:r>
            <a:endParaRPr b="0" lang="en-US" sz="3200" strike="noStrike" u="none">
              <a:solidFill>
                <a:srgbClr val="ffffff"/>
              </a:solidFill>
              <a:uFillTx/>
              <a:latin typeface="Arial"/>
            </a:endParaRPr>
          </a:p>
        </p:txBody>
      </p:sp>
      <p:sp>
        <p:nvSpPr>
          <p:cNvPr id="448" name="PlaceHolder 8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vous avez reçu un Esprit d'adoption,</a:t>
            </a:r>
            <a:endParaRPr b="0" lang="en-US" sz="3200" strike="noStrike" u="none">
              <a:solidFill>
                <a:srgbClr val="ffffff"/>
              </a:solidFill>
              <a:uFillTx/>
              <a:latin typeface="Arial"/>
            </a:endParaRPr>
          </a:p>
        </p:txBody>
      </p:sp>
      <p:sp>
        <p:nvSpPr>
          <p:cNvPr id="449" name="PlaceHolder 8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ἐλάβετε πνεῦμα υἱοθεσίας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#12</a:t>
            </a:r>
            <a:endParaRPr b="0" lang="en-US" sz="4400" strike="noStrike" u="none">
              <a:solidFill>
                <a:srgbClr val="ffffff"/>
              </a:solidFill>
              <a:uFillTx/>
              <a:latin typeface="Arial"/>
            </a:endParaRPr>
          </a:p>
        </p:txBody>
      </p:sp>
      <p:sp>
        <p:nvSpPr>
          <p:cNvPr id="45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8:35, a question is asked about the effectiveness of tribulation, distress, and many other things to do what in our Christian life.  What is this question?  </a:t>
            </a:r>
            <a:endParaRPr b="0" lang="en-US" sz="3200" strike="noStrike" u="none">
              <a:solidFill>
                <a:srgbClr val="ffffff"/>
              </a:solidFill>
              <a:uFillTx/>
              <a:latin typeface="Arial"/>
            </a:endParaRPr>
          </a:p>
        </p:txBody>
      </p:sp>
      <p:sp>
        <p:nvSpPr>
          <p:cNvPr id="452" name="PlaceHolder 9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8:35, se hace una pregunta sobre la efectividad de la tribulación, la angustia y muchas otras cosas para hacer qué en nuestra vida cristiana. ¿Cuál es esta pregunta? </a:t>
            </a:r>
            <a:endParaRPr b="0" lang="en-US" sz="3200" strike="noStrike" u="none">
              <a:solidFill>
                <a:srgbClr val="ffffff"/>
              </a:solidFill>
              <a:uFillTx/>
              <a:latin typeface="Arial"/>
            </a:endParaRPr>
          </a:p>
        </p:txBody>
      </p:sp>
      <p:sp>
        <p:nvSpPr>
          <p:cNvPr id="453" name="PlaceHolder 9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8:35, une question est posée sur l’efficacité des tribulations, de la détresse et bien d’autres choses à faire dans notre vie chrétienne. Quelle est cette question?</a:t>
            </a:r>
            <a:endParaRPr b="0" lang="en-US" sz="3200" strike="noStrike" u="none">
              <a:solidFill>
                <a:srgbClr val="ffffff"/>
              </a:solidFill>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55" name="TextBox 2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56" name="TextBox 2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57" name="TextBox 2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58" name="TextBox 2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59" name="TextBox 2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60" name="TextBox 2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61" name="TextBox 2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62" name="TextBox 2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63" name="TextBox 2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64" name="TextBox 2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65" name="TextBox 2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66" name="TextBox 3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67" name="TextBox 3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68" name="TextBox 3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69" name="TextBox 3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70" name="TextBox 3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71" name="TextBox 3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72" name="TextBox 3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73" name="TextBox 3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74" name="TextBox 3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75" name="TextBox 3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76" name="TextBox 3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77" name="TextBox 3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78" name="TextBox 3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79" name="TextBox 3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#12</a:t>
            </a:r>
            <a:endParaRPr b="0" lang="en-US" sz="4400" strike="noStrike" u="none">
              <a:solidFill>
                <a:srgbClr val="ffffff"/>
              </a:solidFill>
              <a:uFillTx/>
              <a:latin typeface="Arial"/>
            </a:endParaRPr>
          </a:p>
        </p:txBody>
      </p:sp>
      <p:sp>
        <p:nvSpPr>
          <p:cNvPr id="481" name="PlaceHolder 9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shall separate us from the love of Christ?  </a:t>
            </a:r>
            <a:endParaRPr b="0" lang="en-US" sz="3200" strike="noStrike" u="none">
              <a:solidFill>
                <a:srgbClr val="ffffff"/>
              </a:solidFill>
              <a:uFillTx/>
              <a:latin typeface="Arial"/>
            </a:endParaRPr>
          </a:p>
        </p:txBody>
      </p:sp>
      <p:sp>
        <p:nvSpPr>
          <p:cNvPr id="482" name="PlaceHolder 9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¿Quién nos separará del amor de Cristo? </a:t>
            </a:r>
            <a:endParaRPr b="0" lang="en-US" sz="3200" strike="noStrike" u="none">
              <a:solidFill>
                <a:srgbClr val="ffffff"/>
              </a:solidFill>
              <a:uFillTx/>
              <a:latin typeface="Arial"/>
            </a:endParaRPr>
          </a:p>
        </p:txBody>
      </p:sp>
      <p:sp>
        <p:nvSpPr>
          <p:cNvPr id="483" name="PlaceHolder 9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nous séparera de l'amour de Christ?</a:t>
            </a:r>
            <a:endParaRPr b="0" lang="en-US" sz="3200" strike="noStrike" u="none">
              <a:solidFill>
                <a:srgbClr val="ffffff"/>
              </a:solidFill>
              <a:uFillTx/>
              <a:latin typeface="Arial"/>
            </a:endParaRPr>
          </a:p>
        </p:txBody>
      </p:sp>
      <p:sp>
        <p:nvSpPr>
          <p:cNvPr id="484" name="PlaceHolder 9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τίς ἡμᾶς χωρίσει ἀπὸ τῆς ἀγάπης τοῦ Χριστοῦ;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#13</a:t>
            </a:r>
            <a:endParaRPr b="0" lang="en-US" sz="4400" strike="noStrike" u="none">
              <a:solidFill>
                <a:srgbClr val="ffffff"/>
              </a:solidFill>
              <a:uFillTx/>
              <a:latin typeface="Arial"/>
            </a:endParaRPr>
          </a:p>
        </p:txBody>
      </p:sp>
      <p:sp>
        <p:nvSpPr>
          <p:cNvPr id="48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9:26 and Hosea, where will people be that are called sons of the living God?  </a:t>
            </a:r>
            <a:endParaRPr b="0" lang="en-US" sz="3200" strike="noStrike" u="none">
              <a:solidFill>
                <a:srgbClr val="ffffff"/>
              </a:solidFill>
              <a:uFillTx/>
              <a:latin typeface="Arial"/>
            </a:endParaRPr>
          </a:p>
        </p:txBody>
      </p:sp>
      <p:sp>
        <p:nvSpPr>
          <p:cNvPr id="487" name="PlaceHolder 10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9:26 y Oseas, ¿dónde estarán las personas que serán llamadas hijos del Dios vivo? </a:t>
            </a:r>
            <a:endParaRPr b="0" lang="en-US" sz="3200" strike="noStrike" u="none">
              <a:solidFill>
                <a:srgbClr val="ffffff"/>
              </a:solidFill>
              <a:uFillTx/>
              <a:latin typeface="Arial"/>
            </a:endParaRPr>
          </a:p>
        </p:txBody>
      </p:sp>
      <p:sp>
        <p:nvSpPr>
          <p:cNvPr id="488" name="PlaceHolder 10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9:26 et Osée, où seront les gens appelés fils du Dieu vivant?</a:t>
            </a:r>
            <a:endParaRPr b="0" lang="en-US" sz="3200" strike="noStrike" u="none">
              <a:solidFill>
                <a:srgbClr val="ffffff"/>
              </a:solidFill>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90" name="TextBox 3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91" name="TextBox 3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92" name="TextBox 3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93" name="TextBox 3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94" name="TextBox 3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95" name="TextBox 3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96" name="TextBox 3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97" name="TextBox 3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98" name="TextBox 3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99" name="TextBox 3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00" name="TextBox 3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01" name="TextBox 3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02" name="TextBox 3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03" name="TextBox 3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04" name="TextBox 3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05" name="TextBox 3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06" name="TextBox 3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07" name="TextBox 3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08" name="TextBox 3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09" name="TextBox 3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10" name="TextBox 3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11" name="TextBox 3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12" name="TextBox 3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13" name="TextBox 3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14" name="TextBox 3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#13</a:t>
            </a:r>
            <a:endParaRPr b="0" lang="en-US" sz="4400" strike="noStrike" u="none">
              <a:solidFill>
                <a:srgbClr val="ffffff"/>
              </a:solidFill>
              <a:uFillTx/>
              <a:latin typeface="Arial"/>
            </a:endParaRPr>
          </a:p>
        </p:txBody>
      </p:sp>
      <p:sp>
        <p:nvSpPr>
          <p:cNvPr id="516" name="PlaceHolder 10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it shall come to pass in the place where it was said to them, ‘You are not My people,’  </a:t>
            </a:r>
            <a:endParaRPr b="0" lang="en-US" sz="3200" strike="noStrike" u="none">
              <a:solidFill>
                <a:srgbClr val="ffffff"/>
              </a:solidFill>
              <a:uFillTx/>
              <a:latin typeface="Arial"/>
            </a:endParaRPr>
          </a:p>
        </p:txBody>
      </p:sp>
      <p:sp>
        <p:nvSpPr>
          <p:cNvPr id="517" name="PlaceHolder 10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en el lugar donde se les dijo: “Vosotros no sois pueblo mío”, </a:t>
            </a:r>
            <a:endParaRPr b="0" lang="en-US" sz="3200" strike="noStrike" u="none">
              <a:solidFill>
                <a:srgbClr val="ffffff"/>
              </a:solidFill>
              <a:uFillTx/>
              <a:latin typeface="Arial"/>
            </a:endParaRPr>
          </a:p>
        </p:txBody>
      </p:sp>
      <p:sp>
        <p:nvSpPr>
          <p:cNvPr id="518" name="PlaceHolder 10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là où on leur disait: Vous n'êtes pas mon peuple!</a:t>
            </a:r>
            <a:endParaRPr b="0" lang="en-US" sz="3200" strike="noStrike" u="none">
              <a:solidFill>
                <a:srgbClr val="ffffff"/>
              </a:solidFill>
              <a:uFillTx/>
              <a:latin typeface="Arial"/>
            </a:endParaRPr>
          </a:p>
        </p:txBody>
      </p:sp>
      <p:sp>
        <p:nvSpPr>
          <p:cNvPr id="519" name="PlaceHolder 10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ἔσται ἐν τῷ τόπῳ οὗ ἐρρέθη αὐτοῖς· Οὐ λαός μου ὑμεῖς,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Let the Testing Begin</a:t>
            </a:r>
            <a:endParaRPr b="0" lang="en-US" sz="66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#14</a:t>
            </a:r>
            <a:endParaRPr b="0" lang="en-US" sz="4400" strike="noStrike" u="none">
              <a:solidFill>
                <a:srgbClr val="ffffff"/>
              </a:solidFill>
              <a:uFillTx/>
              <a:latin typeface="Arial"/>
            </a:endParaRPr>
          </a:p>
        </p:txBody>
      </p:sp>
      <p:sp>
        <p:nvSpPr>
          <p:cNvPr id="52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N/A  </a:t>
            </a:r>
            <a:endParaRPr b="0" lang="en-US" sz="3200" strike="noStrike" u="none">
              <a:solidFill>
                <a:srgbClr val="ffffff"/>
              </a:solidFill>
              <a:uFillTx/>
              <a:latin typeface="Arial"/>
            </a:endParaRPr>
          </a:p>
        </p:txBody>
      </p:sp>
      <p:sp>
        <p:nvSpPr>
          <p:cNvPr id="522" name="PlaceHolder 13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N/A </a:t>
            </a:r>
            <a:endParaRPr b="0" lang="en-US" sz="3200" strike="noStrike" u="none">
              <a:solidFill>
                <a:srgbClr val="ffffff"/>
              </a:solidFill>
              <a:uFillTx/>
              <a:latin typeface="Arial"/>
            </a:endParaRPr>
          </a:p>
        </p:txBody>
      </p:sp>
      <p:sp>
        <p:nvSpPr>
          <p:cNvPr id="523" name="PlaceHolder 13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9:2, que ressent Paul dans son cœur parce qu’il désire qu’Israël soit sauvé?</a:t>
            </a:r>
            <a:endParaRPr b="0" lang="en-US" sz="3200" strike="noStrike" u="none">
              <a:solidFill>
                <a:srgbClr val="ffffff"/>
              </a:solidFill>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25" name="TextBox 4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26" name="TextBox 4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27" name="TextBox 4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28" name="TextBox 4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29" name="TextBox 4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30" name="TextBox 4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31" name="TextBox 4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32" name="TextBox 4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33" name="TextBox 4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34" name="TextBox 4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35" name="TextBox 4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36" name="TextBox 4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37" name="TextBox 4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38" name="TextBox 4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39" name="TextBox 4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40" name="TextBox 4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41" name="TextBox 4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42" name="TextBox 4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43" name="TextBox 4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44" name="TextBox 4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45" name="TextBox 4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46" name="TextBox 4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47" name="TextBox 4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48" name="TextBox 4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49" name="TextBox 4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#14</a:t>
            </a:r>
            <a:endParaRPr b="0" lang="en-US" sz="4400" strike="noStrike" u="none">
              <a:solidFill>
                <a:srgbClr val="ffffff"/>
              </a:solidFill>
              <a:uFillTx/>
              <a:latin typeface="Arial"/>
            </a:endParaRPr>
          </a:p>
        </p:txBody>
      </p:sp>
      <p:sp>
        <p:nvSpPr>
          <p:cNvPr id="551" name="PlaceHolder 14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N/A  </a:t>
            </a:r>
            <a:endParaRPr b="0" lang="en-US" sz="3200" strike="noStrike" u="none">
              <a:solidFill>
                <a:srgbClr val="ffffff"/>
              </a:solidFill>
              <a:uFillTx/>
              <a:latin typeface="Arial"/>
            </a:endParaRPr>
          </a:p>
        </p:txBody>
      </p:sp>
      <p:sp>
        <p:nvSpPr>
          <p:cNvPr id="552" name="PlaceHolder 14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N/A </a:t>
            </a:r>
            <a:endParaRPr b="0" lang="en-US" sz="3200" strike="noStrike" u="none">
              <a:solidFill>
                <a:srgbClr val="ffffff"/>
              </a:solidFill>
              <a:uFillTx/>
              <a:latin typeface="Arial"/>
            </a:endParaRPr>
          </a:p>
        </p:txBody>
      </p:sp>
      <p:sp>
        <p:nvSpPr>
          <p:cNvPr id="553" name="PlaceHolder 14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un chagrin continuel.</a:t>
            </a:r>
            <a:endParaRPr b="0" lang="en-US" sz="3200" strike="noStrike" u="none">
              <a:solidFill>
                <a:srgbClr val="ffffff"/>
              </a:solidFill>
              <a:uFillTx/>
              <a:latin typeface="Arial"/>
            </a:endParaRPr>
          </a:p>
        </p:txBody>
      </p:sp>
      <p:sp>
        <p:nvSpPr>
          <p:cNvPr id="554" name="PlaceHolder 14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N/A</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#15</a:t>
            </a:r>
            <a:endParaRPr b="0" lang="en-US" sz="4400" strike="noStrike" u="none">
              <a:solidFill>
                <a:srgbClr val="ffffff"/>
              </a:solidFill>
              <a:uFillTx/>
              <a:latin typeface="Arial"/>
            </a:endParaRPr>
          </a:p>
        </p:txBody>
      </p:sp>
      <p:sp>
        <p:nvSpPr>
          <p:cNvPr id="55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9:27, what portion of the children of Israel will be saved?  </a:t>
            </a:r>
            <a:endParaRPr b="0" lang="en-US" sz="3200" strike="noStrike" u="none">
              <a:solidFill>
                <a:srgbClr val="ffffff"/>
              </a:solidFill>
              <a:uFillTx/>
              <a:latin typeface="Arial"/>
            </a:endParaRPr>
          </a:p>
        </p:txBody>
      </p:sp>
      <p:sp>
        <p:nvSpPr>
          <p:cNvPr id="557" name="PlaceHolder 14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9:27, ¿qué porción de los hijos de Israel se salvará? </a:t>
            </a:r>
            <a:endParaRPr b="0" lang="en-US" sz="3200" strike="noStrike" u="none">
              <a:solidFill>
                <a:srgbClr val="ffffff"/>
              </a:solidFill>
              <a:uFillTx/>
              <a:latin typeface="Arial"/>
            </a:endParaRPr>
          </a:p>
        </p:txBody>
      </p:sp>
      <p:sp>
        <p:nvSpPr>
          <p:cNvPr id="558" name="PlaceHolder 14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9:27, quelle partie des enfants d’Israël sera sauvée?</a:t>
            </a:r>
            <a:endParaRPr b="0" lang="en-US" sz="3200" strike="noStrike" u="none">
              <a:solidFill>
                <a:srgbClr val="ffffff"/>
              </a:solidFill>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60" name="TextBox 4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61" name="TextBox 4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62" name="TextBox 4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63" name="TextBox 4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64" name="TextBox 4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65" name="TextBox 4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66" name="TextBox 4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67" name="TextBox 4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68" name="TextBox 4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69" name="TextBox 4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70" name="TextBox 4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71" name="TextBox 4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72" name="TextBox 4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73" name="TextBox 4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74" name="TextBox 4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75" name="TextBox 4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76" name="TextBox 4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77" name="TextBox 4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78" name="TextBox 4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79" name="TextBox 4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80" name="TextBox 4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81" name="TextBox 4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82" name="TextBox 4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83" name="TextBox 4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84" name="TextBox 4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#15</a:t>
            </a:r>
            <a:endParaRPr b="0" lang="en-US" sz="4400" strike="noStrike" u="none">
              <a:solidFill>
                <a:srgbClr val="ffffff"/>
              </a:solidFill>
              <a:uFillTx/>
              <a:latin typeface="Arial"/>
            </a:endParaRPr>
          </a:p>
        </p:txBody>
      </p:sp>
      <p:sp>
        <p:nvSpPr>
          <p:cNvPr id="586" name="PlaceHolder 14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remnant will be saved.  </a:t>
            </a:r>
            <a:endParaRPr b="0" lang="en-US" sz="3200" strike="noStrike" u="none">
              <a:solidFill>
                <a:srgbClr val="ffffff"/>
              </a:solidFill>
              <a:uFillTx/>
              <a:latin typeface="Arial"/>
            </a:endParaRPr>
          </a:p>
        </p:txBody>
      </p:sp>
      <p:sp>
        <p:nvSpPr>
          <p:cNvPr id="587" name="PlaceHolder 15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tan sólo el remanente será salvo, </a:t>
            </a:r>
            <a:endParaRPr b="0" lang="en-US" sz="3200" strike="noStrike" u="none">
              <a:solidFill>
                <a:srgbClr val="ffffff"/>
              </a:solidFill>
              <a:uFillTx/>
              <a:latin typeface="Arial"/>
            </a:endParaRPr>
          </a:p>
        </p:txBody>
      </p:sp>
      <p:sp>
        <p:nvSpPr>
          <p:cNvPr id="588" name="PlaceHolder 15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Un reste seulement sera sauvé.</a:t>
            </a:r>
            <a:endParaRPr b="0" lang="en-US" sz="3200" strike="noStrike" u="none">
              <a:solidFill>
                <a:srgbClr val="ffffff"/>
              </a:solidFill>
              <a:uFillTx/>
              <a:latin typeface="Arial"/>
            </a:endParaRPr>
          </a:p>
        </p:txBody>
      </p:sp>
      <p:sp>
        <p:nvSpPr>
          <p:cNvPr id="589" name="PlaceHolder 15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 ὑπόλειμμα σωθήσεται·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#16</a:t>
            </a:r>
            <a:endParaRPr b="0" lang="en-US" sz="4400" strike="noStrike" u="none">
              <a:solidFill>
                <a:srgbClr val="ffffff"/>
              </a:solidFill>
              <a:uFillTx/>
              <a:latin typeface="Arial"/>
            </a:endParaRPr>
          </a:p>
        </p:txBody>
      </p:sp>
      <p:sp>
        <p:nvSpPr>
          <p:cNvPr id="59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8:30, before calling his people, what did he do for them?  </a:t>
            </a:r>
            <a:endParaRPr b="0" lang="en-US" sz="3200" strike="noStrike" u="none">
              <a:solidFill>
                <a:srgbClr val="ffffff"/>
              </a:solidFill>
              <a:uFillTx/>
              <a:latin typeface="Arial"/>
            </a:endParaRPr>
          </a:p>
        </p:txBody>
      </p:sp>
      <p:sp>
        <p:nvSpPr>
          <p:cNvPr id="592" name="PlaceHolder 15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8:30, antes de llamar a su pueblo, ¿qué hizo por ellos? </a:t>
            </a:r>
            <a:endParaRPr b="0" lang="en-US" sz="3200" strike="noStrike" u="none">
              <a:solidFill>
                <a:srgbClr val="ffffff"/>
              </a:solidFill>
              <a:uFillTx/>
              <a:latin typeface="Arial"/>
            </a:endParaRPr>
          </a:p>
        </p:txBody>
      </p:sp>
      <p:sp>
        <p:nvSpPr>
          <p:cNvPr id="593" name="PlaceHolder 15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8:30, avant d’appeler son peuple, qu’a-t-il fait pour lui?</a:t>
            </a:r>
            <a:endParaRPr b="0" lang="en-US" sz="3200" strike="noStrike" u="none">
              <a:solidFill>
                <a:srgbClr val="ffffff"/>
              </a:solidFill>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95" name="TextBox 4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96" name="TextBox 4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97" name="TextBox 4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98" name="TextBox 4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99" name="TextBox 4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00" name="TextBox 4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01" name="TextBox 4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02" name="TextBox 4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03" name="TextBox 4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04" name="TextBox 4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05" name="TextBox 4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06" name="TextBox 4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07" name="TextBox 4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08" name="TextBox 4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09" name="TextBox 4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10" name="TextBox 4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11" name="TextBox 4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12" name="TextBox 4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13" name="TextBox 4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14" name="TextBox 4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15" name="TextBox 4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16" name="TextBox 4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17" name="TextBox 4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18" name="TextBox 4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19" name="TextBox 4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#16</a:t>
            </a:r>
            <a:endParaRPr b="0" lang="en-US" sz="4400" strike="noStrike" u="none">
              <a:solidFill>
                <a:srgbClr val="ffffff"/>
              </a:solidFill>
              <a:uFillTx/>
              <a:latin typeface="Arial"/>
            </a:endParaRPr>
          </a:p>
        </p:txBody>
      </p:sp>
      <p:sp>
        <p:nvSpPr>
          <p:cNvPr id="621" name="PlaceHolder 15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Moreover whom He predestined,  </a:t>
            </a:r>
            <a:endParaRPr b="0" lang="en-US" sz="3200" strike="noStrike" u="none">
              <a:solidFill>
                <a:srgbClr val="ffffff"/>
              </a:solidFill>
              <a:uFillTx/>
              <a:latin typeface="Arial"/>
            </a:endParaRPr>
          </a:p>
        </p:txBody>
      </p:sp>
      <p:sp>
        <p:nvSpPr>
          <p:cNvPr id="622" name="PlaceHolder 15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a los que predestinó, </a:t>
            </a:r>
            <a:endParaRPr b="0" lang="en-US" sz="3200" strike="noStrike" u="none">
              <a:solidFill>
                <a:srgbClr val="ffffff"/>
              </a:solidFill>
              <a:uFillTx/>
              <a:latin typeface="Arial"/>
            </a:endParaRPr>
          </a:p>
        </p:txBody>
      </p:sp>
      <p:sp>
        <p:nvSpPr>
          <p:cNvPr id="623" name="PlaceHolder 16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ceux qu'il a prédestinés,</a:t>
            </a:r>
            <a:endParaRPr b="0" lang="en-US" sz="3200" strike="noStrike" u="none">
              <a:solidFill>
                <a:srgbClr val="ffffff"/>
              </a:solidFill>
              <a:uFillTx/>
              <a:latin typeface="Arial"/>
            </a:endParaRPr>
          </a:p>
        </p:txBody>
      </p:sp>
      <p:sp>
        <p:nvSpPr>
          <p:cNvPr id="624" name="PlaceHolder 16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οὓς δὲ προώρισεν,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#17</a:t>
            </a:r>
            <a:endParaRPr b="0" lang="en-US" sz="4400" strike="noStrike" u="none">
              <a:solidFill>
                <a:srgbClr val="ffffff"/>
              </a:solidFill>
              <a:uFillTx/>
              <a:latin typeface="Arial"/>
            </a:endParaRPr>
          </a:p>
        </p:txBody>
      </p:sp>
      <p:sp>
        <p:nvSpPr>
          <p:cNvPr id="62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8:24, what is not hope?  </a:t>
            </a:r>
            <a:endParaRPr b="0" lang="en-US" sz="3200" strike="noStrike" u="none">
              <a:solidFill>
                <a:srgbClr val="ffffff"/>
              </a:solidFill>
              <a:uFillTx/>
              <a:latin typeface="Arial"/>
            </a:endParaRPr>
          </a:p>
        </p:txBody>
      </p:sp>
      <p:sp>
        <p:nvSpPr>
          <p:cNvPr id="627" name="PlaceHolder 16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8:24, ¿qué no es esperanza? </a:t>
            </a:r>
            <a:endParaRPr b="0" lang="en-US" sz="3200" strike="noStrike" u="none">
              <a:solidFill>
                <a:srgbClr val="ffffff"/>
              </a:solidFill>
              <a:uFillTx/>
              <a:latin typeface="Arial"/>
            </a:endParaRPr>
          </a:p>
        </p:txBody>
      </p:sp>
      <p:sp>
        <p:nvSpPr>
          <p:cNvPr id="628" name="PlaceHolder 16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8:24, qu’est-ce qui n’est pas l’espérance?</a:t>
            </a:r>
            <a:endParaRPr b="0" lang="en-US" sz="3200" strike="noStrike" u="none">
              <a:solidFill>
                <a:srgbClr val="ffffff"/>
              </a:solidFill>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30" name="TextBox 4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31" name="TextBox 4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32" name="TextBox 4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33" name="TextBox 5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34" name="TextBox 5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35" name="TextBox 5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36" name="TextBox 5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37" name="TextBox 5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38" name="TextBox 5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39" name="TextBox 5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40" name="TextBox 5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41" name="TextBox 5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42" name="TextBox 5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43" name="TextBox 5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44" name="TextBox 5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45" name="TextBox 5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46" name="TextBox 5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47" name="TextBox 5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48" name="TextBox 5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49" name="TextBox 5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50" name="TextBox 5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51" name="TextBox 5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52" name="TextBox 5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53" name="TextBox 5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54" name="TextBox 5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#17</a:t>
            </a:r>
            <a:endParaRPr b="0" lang="en-US" sz="4400" strike="noStrike" u="none">
              <a:solidFill>
                <a:srgbClr val="ffffff"/>
              </a:solidFill>
              <a:uFillTx/>
              <a:latin typeface="Arial"/>
            </a:endParaRPr>
          </a:p>
        </p:txBody>
      </p:sp>
      <p:sp>
        <p:nvSpPr>
          <p:cNvPr id="656" name="PlaceHolder 16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hope that is seen is not hope;  </a:t>
            </a:r>
            <a:endParaRPr b="0" lang="en-US" sz="3200" strike="noStrike" u="none">
              <a:solidFill>
                <a:srgbClr val="ffffff"/>
              </a:solidFill>
              <a:uFillTx/>
              <a:latin typeface="Arial"/>
            </a:endParaRPr>
          </a:p>
        </p:txBody>
      </p:sp>
      <p:sp>
        <p:nvSpPr>
          <p:cNvPr id="657" name="PlaceHolder 16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la esperanza que se ve, no es esperanza; </a:t>
            </a:r>
            <a:endParaRPr b="0" lang="en-US" sz="3200" strike="noStrike" u="none">
              <a:solidFill>
                <a:srgbClr val="ffffff"/>
              </a:solidFill>
              <a:uFillTx/>
              <a:latin typeface="Arial"/>
            </a:endParaRPr>
          </a:p>
        </p:txBody>
      </p:sp>
      <p:sp>
        <p:nvSpPr>
          <p:cNvPr id="658" name="PlaceHolder 16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Or, l'espérance qu'on voit n'est plus espérance:</a:t>
            </a:r>
            <a:endParaRPr b="0" lang="en-US" sz="3200" strike="noStrike" u="none">
              <a:solidFill>
                <a:srgbClr val="ffffff"/>
              </a:solidFill>
              <a:uFillTx/>
              <a:latin typeface="Arial"/>
            </a:endParaRPr>
          </a:p>
        </p:txBody>
      </p:sp>
      <p:sp>
        <p:nvSpPr>
          <p:cNvPr id="659" name="PlaceHolder 17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ἐλπὶς δὲ βλεπομένη οὐκ ἔστιν ἐλπίς,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#18</a:t>
            </a:r>
            <a:endParaRPr b="0" lang="en-US" sz="4400" strike="noStrike" u="none">
              <a:solidFill>
                <a:srgbClr val="ffffff"/>
              </a:solidFill>
              <a:uFillTx/>
              <a:latin typeface="Arial"/>
            </a:endParaRPr>
          </a:p>
        </p:txBody>
      </p:sp>
      <p:sp>
        <p:nvSpPr>
          <p:cNvPr id="66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8:21, into what will creation itself be delivered when it is freed from the bondage of corruption?  </a:t>
            </a:r>
            <a:endParaRPr b="0" lang="en-US" sz="3200" strike="noStrike" u="none">
              <a:solidFill>
                <a:srgbClr val="ffffff"/>
              </a:solidFill>
              <a:uFillTx/>
              <a:latin typeface="Arial"/>
            </a:endParaRPr>
          </a:p>
        </p:txBody>
      </p:sp>
      <p:sp>
        <p:nvSpPr>
          <p:cNvPr id="662" name="PlaceHolder 17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8:21, ¿a qué será entregada la creación misma cuando sea liberada de la esclavitud de la corrupción? </a:t>
            </a:r>
            <a:endParaRPr b="0" lang="en-US" sz="3200" strike="noStrike" u="none">
              <a:solidFill>
                <a:srgbClr val="ffffff"/>
              </a:solidFill>
              <a:uFillTx/>
              <a:latin typeface="Arial"/>
            </a:endParaRPr>
          </a:p>
        </p:txBody>
      </p:sp>
      <p:sp>
        <p:nvSpPr>
          <p:cNvPr id="663" name="PlaceHolder 17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8:21, dans quoi la création elle-même sera-t-elle livrée lorsqu’elle sera libérée de l’esclavage de la corruption?</a:t>
            </a:r>
            <a:endParaRPr b="0" lang="en-US" sz="3200" strike="noStrike" u="none">
              <a:solidFill>
                <a:srgbClr val="ffffff"/>
              </a:solidFill>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65" name="TextBox 5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66" name="TextBox 5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67" name="TextBox 5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68" name="TextBox 5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69" name="TextBox 5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70" name="TextBox 5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71" name="TextBox 5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72" name="TextBox 5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73" name="TextBox 5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74" name="TextBox 5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75" name="TextBox 5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76" name="TextBox 5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77" name="TextBox 5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78" name="TextBox 5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79" name="TextBox 5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80" name="TextBox 5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81" name="TextBox 5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82" name="TextBox 5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83" name="TextBox 5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84" name="TextBox 5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85" name="TextBox 5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86" name="TextBox 5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87" name="TextBox 5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88" name="TextBox 5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89" name="TextBox 5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#18</a:t>
            </a:r>
            <a:endParaRPr b="0" lang="en-US" sz="4400" strike="noStrike" u="none">
              <a:solidFill>
                <a:srgbClr val="ffffff"/>
              </a:solidFill>
              <a:uFillTx/>
              <a:latin typeface="Arial"/>
            </a:endParaRPr>
          </a:p>
        </p:txBody>
      </p:sp>
      <p:sp>
        <p:nvSpPr>
          <p:cNvPr id="691" name="PlaceHolder 17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into the glorious liberty of the children of God.  </a:t>
            </a:r>
            <a:endParaRPr b="0" lang="en-US" sz="3200" strike="noStrike" u="none">
              <a:solidFill>
                <a:srgbClr val="ffffff"/>
              </a:solidFill>
              <a:uFillTx/>
              <a:latin typeface="Arial"/>
            </a:endParaRPr>
          </a:p>
        </p:txBody>
      </p:sp>
      <p:sp>
        <p:nvSpPr>
          <p:cNvPr id="692" name="PlaceHolder 17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la libertad gloriosa de los hijos de Dios. </a:t>
            </a:r>
            <a:endParaRPr b="0" lang="en-US" sz="3200" strike="noStrike" u="none">
              <a:solidFill>
                <a:srgbClr val="ffffff"/>
              </a:solidFill>
              <a:uFillTx/>
              <a:latin typeface="Arial"/>
            </a:endParaRPr>
          </a:p>
        </p:txBody>
      </p:sp>
      <p:sp>
        <p:nvSpPr>
          <p:cNvPr id="693" name="PlaceHolder 17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avoir part à la liberté de la gloire des enfants de Dieu.</a:t>
            </a:r>
            <a:endParaRPr b="0" lang="en-US" sz="3200" strike="noStrike" u="none">
              <a:solidFill>
                <a:srgbClr val="ffffff"/>
              </a:solidFill>
              <a:uFillTx/>
              <a:latin typeface="Arial"/>
            </a:endParaRPr>
          </a:p>
        </p:txBody>
      </p:sp>
      <p:sp>
        <p:nvSpPr>
          <p:cNvPr id="694" name="PlaceHolder 17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τὴν ἐλευθερίαν τῆς δόξης τῶν τέκνων τοῦ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a:t>
            </a:r>
            <a:endParaRPr b="0" lang="en-US" sz="4400" strike="noStrike" u="none">
              <a:solidFill>
                <a:srgbClr val="ffffff"/>
              </a:solidFill>
              <a:uFillTx/>
              <a:latin typeface="Arial"/>
            </a:endParaRPr>
          </a:p>
        </p:txBody>
      </p:sp>
      <p:sp>
        <p:nvSpPr>
          <p:cNvPr id="6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9:11, why did God tell Rebecca that the older shall serve the younger before they were born?  </a:t>
            </a:r>
            <a:endParaRPr b="0" lang="en-US" sz="3200" strike="noStrike" u="none">
              <a:solidFill>
                <a:srgbClr val="ffffff"/>
              </a:solidFill>
              <a:uFillTx/>
              <a:latin typeface="Arial"/>
            </a:endParaRPr>
          </a:p>
        </p:txBody>
      </p:sp>
      <p:sp>
        <p:nvSpPr>
          <p:cNvPr id="67" name="PlaceHolder 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9:11, ¿por qué Dios le dijo a Rebeca que el mayor serviría al menor antes de que nacieran? </a:t>
            </a:r>
            <a:endParaRPr b="0" lang="en-US" sz="3200" strike="noStrike" u="none">
              <a:solidFill>
                <a:srgbClr val="ffffff"/>
              </a:solidFill>
              <a:uFillTx/>
              <a:latin typeface="Arial"/>
            </a:endParaRPr>
          </a:p>
        </p:txBody>
      </p:sp>
      <p:sp>
        <p:nvSpPr>
          <p:cNvPr id="68" name="PlaceHolder 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9:11, pourquoi Dieu a-t-il dit à Rébecca que les plus âgés serviront les plus jeunes avant leur naissance?</a:t>
            </a:r>
            <a:endParaRPr b="0" lang="en-US" sz="3200" strike="noStrike" u="none">
              <a:solidFill>
                <a:srgbClr val="ffffff"/>
              </a:solidFill>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 name="TextBox 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1" name="TextBox 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2" name="TextBox 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 name="TextBox 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4" name="TextBox 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5" name="TextBox 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6" name="TextBox 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 name="TextBox 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8" name="TextBox 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9" name="TextBox 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0" name="TextBox 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 name="TextBox 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2" name="TextBox 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3" name="TextBox 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4" name="TextBox 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 name="TextBox 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6" name="TextBox 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7" name="TextBox 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8" name="TextBox 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 name="TextBox 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0" name="TextBox 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1" name="TextBox 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2" name="TextBox 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 name="TextBox 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4" name="TextBox 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#19</a:t>
            </a:r>
            <a:endParaRPr b="0" lang="en-US" sz="4400" strike="noStrike" u="none">
              <a:solidFill>
                <a:srgbClr val="ffffff"/>
              </a:solidFill>
              <a:uFillTx/>
              <a:latin typeface="Arial"/>
            </a:endParaRPr>
          </a:p>
        </p:txBody>
      </p:sp>
      <p:sp>
        <p:nvSpPr>
          <p:cNvPr id="69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8:16, there are two witnesses that we are the children of God. One is our spirit.  What is the other witness?  </a:t>
            </a:r>
            <a:endParaRPr b="0" lang="en-US" sz="3200" strike="noStrike" u="none">
              <a:solidFill>
                <a:srgbClr val="ffffff"/>
              </a:solidFill>
              <a:uFillTx/>
              <a:latin typeface="Arial"/>
            </a:endParaRPr>
          </a:p>
        </p:txBody>
      </p:sp>
      <p:sp>
        <p:nvSpPr>
          <p:cNvPr id="697" name="PlaceHolder 18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8:16, hay dos testigos de que somos hijos de Dios. Uno es nuestro espíritu. ¿Cuál es el otro testigo? </a:t>
            </a:r>
            <a:endParaRPr b="0" lang="en-US" sz="3200" strike="noStrike" u="none">
              <a:solidFill>
                <a:srgbClr val="ffffff"/>
              </a:solidFill>
              <a:uFillTx/>
              <a:latin typeface="Arial"/>
            </a:endParaRPr>
          </a:p>
        </p:txBody>
      </p:sp>
      <p:sp>
        <p:nvSpPr>
          <p:cNvPr id="698" name="PlaceHolder 18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8:16, il y a deux témoins que nous sommes enfants de Dieu. L’un est notre esprit. Quel est l'autre témoin?</a:t>
            </a:r>
            <a:endParaRPr b="0" lang="en-US" sz="3200" strike="noStrike" u="none">
              <a:solidFill>
                <a:srgbClr val="ffffff"/>
              </a:solidFill>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0" name="TextBox 5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01" name="TextBox 5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02" name="TextBox 5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03" name="TextBox 5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04" name="TextBox 5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05" name="TextBox 5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06" name="TextBox 5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07" name="TextBox 5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08" name="TextBox 5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09" name="TextBox 5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10" name="TextBox 5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11" name="TextBox 5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12" name="TextBox 5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13" name="TextBox 5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14" name="TextBox 5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15" name="TextBox 5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16" name="TextBox 5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17" name="TextBox 5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18" name="TextBox 5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19" name="TextBox 5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20" name="TextBox 5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21" name="TextBox 5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22" name="TextBox 5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23" name="TextBox 5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24" name="TextBox 5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#19</a:t>
            </a:r>
            <a:endParaRPr b="0" lang="en-US" sz="4400" strike="noStrike" u="none">
              <a:solidFill>
                <a:srgbClr val="ffffff"/>
              </a:solidFill>
              <a:uFillTx/>
              <a:latin typeface="Arial"/>
            </a:endParaRPr>
          </a:p>
        </p:txBody>
      </p:sp>
      <p:sp>
        <p:nvSpPr>
          <p:cNvPr id="726" name="PlaceHolder 18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Spirit Himself bears witness  </a:t>
            </a:r>
            <a:endParaRPr b="0" lang="en-US" sz="3200" strike="noStrike" u="none">
              <a:solidFill>
                <a:srgbClr val="ffffff"/>
              </a:solidFill>
              <a:uFillTx/>
              <a:latin typeface="Arial"/>
            </a:endParaRPr>
          </a:p>
        </p:txBody>
      </p:sp>
      <p:sp>
        <p:nvSpPr>
          <p:cNvPr id="727" name="PlaceHolder 18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Espíritu mismo da testimonio </a:t>
            </a:r>
            <a:endParaRPr b="0" lang="en-US" sz="3200" strike="noStrike" u="none">
              <a:solidFill>
                <a:srgbClr val="ffffff"/>
              </a:solidFill>
              <a:uFillTx/>
              <a:latin typeface="Arial"/>
            </a:endParaRPr>
          </a:p>
        </p:txBody>
      </p:sp>
      <p:sp>
        <p:nvSpPr>
          <p:cNvPr id="728" name="PlaceHolder 18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L'Esprit lui-même rend témoignage</a:t>
            </a:r>
            <a:endParaRPr b="0" lang="en-US" sz="3200" strike="noStrike" u="none">
              <a:solidFill>
                <a:srgbClr val="ffffff"/>
              </a:solidFill>
              <a:uFillTx/>
              <a:latin typeface="Arial"/>
            </a:endParaRPr>
          </a:p>
        </p:txBody>
      </p:sp>
      <p:sp>
        <p:nvSpPr>
          <p:cNvPr id="729" name="PlaceHolder 18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αὐτὸ τὸ πνεῦμα συμμαρτυρεῖ</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#20</a:t>
            </a:r>
            <a:endParaRPr b="0" lang="en-US" sz="4400" strike="noStrike" u="none">
              <a:solidFill>
                <a:srgbClr val="ffffff"/>
              </a:solidFill>
              <a:uFillTx/>
              <a:latin typeface="Arial"/>
            </a:endParaRPr>
          </a:p>
        </p:txBody>
      </p:sp>
      <p:sp>
        <p:nvSpPr>
          <p:cNvPr id="73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8:11, through what will God give your mortal bodies life?  </a:t>
            </a:r>
            <a:endParaRPr b="0" lang="en-US" sz="3200" strike="noStrike" u="none">
              <a:solidFill>
                <a:srgbClr val="ffffff"/>
              </a:solidFill>
              <a:uFillTx/>
              <a:latin typeface="Arial"/>
            </a:endParaRPr>
          </a:p>
        </p:txBody>
      </p:sp>
      <p:sp>
        <p:nvSpPr>
          <p:cNvPr id="732" name="PlaceHolder 19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8:11, ¿mediante qué dará Dios vida a vuestros cuerpos mortales? </a:t>
            </a:r>
            <a:endParaRPr b="0" lang="en-US" sz="3200" strike="noStrike" u="none">
              <a:solidFill>
                <a:srgbClr val="ffffff"/>
              </a:solidFill>
              <a:uFillTx/>
              <a:latin typeface="Arial"/>
            </a:endParaRPr>
          </a:p>
        </p:txBody>
      </p:sp>
      <p:sp>
        <p:nvSpPr>
          <p:cNvPr id="733" name="PlaceHolder 19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8:11, par quoi Dieu donnera-t-il la vie à vos corps mortels?</a:t>
            </a:r>
            <a:endParaRPr b="0" lang="en-US" sz="3200" strike="noStrike" u="none">
              <a:solidFill>
                <a:srgbClr val="ffffff"/>
              </a:solidFill>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35" name="TextBox 5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36" name="TextBox 5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37" name="TextBox 5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8" name="TextBox 5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39" name="TextBox 5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40" name="TextBox 5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41" name="TextBox 5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42" name="TextBox 5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43" name="TextBox 5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44" name="TextBox 5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45" name="TextBox 5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46" name="TextBox 5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47" name="TextBox 5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48" name="TextBox 5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49" name="TextBox 5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50" name="TextBox 5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51" name="TextBox 5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52" name="TextBox 5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53" name="TextBox 5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54" name="TextBox 5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55" name="TextBox 5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56" name="TextBox 5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57" name="TextBox 5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58" name="TextBox 5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59" name="TextBox 5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#20</a:t>
            </a:r>
            <a:endParaRPr b="0" lang="en-US" sz="4400" strike="noStrike" u="none">
              <a:solidFill>
                <a:srgbClr val="ffffff"/>
              </a:solidFill>
              <a:uFillTx/>
              <a:latin typeface="Arial"/>
            </a:endParaRPr>
          </a:p>
        </p:txBody>
      </p:sp>
      <p:sp>
        <p:nvSpPr>
          <p:cNvPr id="761" name="PlaceHolder 19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through His Spirit who dwells in you.  </a:t>
            </a:r>
            <a:endParaRPr b="0" lang="en-US" sz="3200" strike="noStrike" u="none">
              <a:solidFill>
                <a:srgbClr val="ffffff"/>
              </a:solidFill>
              <a:uFillTx/>
              <a:latin typeface="Arial"/>
            </a:endParaRPr>
          </a:p>
        </p:txBody>
      </p:sp>
      <p:sp>
        <p:nvSpPr>
          <p:cNvPr id="762" name="PlaceHolder 19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su Espíritu que está en vosotros. </a:t>
            </a:r>
            <a:endParaRPr b="0" lang="en-US" sz="3200" strike="noStrike" u="none">
              <a:solidFill>
                <a:srgbClr val="ffffff"/>
              </a:solidFill>
              <a:uFillTx/>
              <a:latin typeface="Arial"/>
            </a:endParaRPr>
          </a:p>
        </p:txBody>
      </p:sp>
      <p:sp>
        <p:nvSpPr>
          <p:cNvPr id="763" name="PlaceHolder 19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son Esprit qui habite en vous.</a:t>
            </a:r>
            <a:endParaRPr b="0" lang="en-US" sz="3200" strike="noStrike" u="none">
              <a:solidFill>
                <a:srgbClr val="ffffff"/>
              </a:solidFill>
              <a:uFillTx/>
              <a:latin typeface="Arial"/>
            </a:endParaRPr>
          </a:p>
        </p:txBody>
      </p:sp>
      <p:sp>
        <p:nvSpPr>
          <p:cNvPr id="764" name="PlaceHolder 19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διὰ τὸ ἐνοικοῦν αὐτοῦ πνεῦμα ἐν ὑμῖν.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#21</a:t>
            </a:r>
            <a:endParaRPr b="0" lang="en-US" sz="4400" strike="noStrike" u="none">
              <a:solidFill>
                <a:srgbClr val="ffffff"/>
              </a:solidFill>
              <a:uFillTx/>
              <a:latin typeface="Arial"/>
            </a:endParaRPr>
          </a:p>
        </p:txBody>
      </p:sp>
      <p:sp>
        <p:nvSpPr>
          <p:cNvPr id="76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8:38-39, there is a list of several pairs of things that Paul is confident are not able to separate us from the love of God. With what words does he describe his confidence?  </a:t>
            </a:r>
            <a:endParaRPr b="0" lang="en-US" sz="3200" strike="noStrike" u="none">
              <a:solidFill>
                <a:srgbClr val="ffffff"/>
              </a:solidFill>
              <a:uFillTx/>
              <a:latin typeface="Arial"/>
            </a:endParaRPr>
          </a:p>
        </p:txBody>
      </p:sp>
      <p:sp>
        <p:nvSpPr>
          <p:cNvPr id="767" name="PlaceHolder 20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8:38-39, hay una lista de varios pares de cosas que Pablo confía no pueden separarnos del amor de Dios. ¿Con qué palabras describe su confianza? </a:t>
            </a:r>
            <a:endParaRPr b="0" lang="en-US" sz="3200" strike="noStrike" u="none">
              <a:solidFill>
                <a:srgbClr val="ffffff"/>
              </a:solidFill>
              <a:uFillTx/>
              <a:latin typeface="Arial"/>
            </a:endParaRPr>
          </a:p>
        </p:txBody>
      </p:sp>
      <p:sp>
        <p:nvSpPr>
          <p:cNvPr id="768" name="PlaceHolder 20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8:38-39, il existe une liste de plusieurs paires de choses dont Paul est sûr qu’elles ne sont pas capables de nous séparer de l’amour de Dieu. Avec quels mots décrit-il sa confiance?</a:t>
            </a:r>
            <a:endParaRPr b="0" lang="en-US" sz="3200" strike="noStrike" u="none">
              <a:solidFill>
                <a:srgbClr val="ffffff"/>
              </a:solidFill>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70" name="TextBox 6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71" name="TextBox 6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72" name="TextBox 6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73" name="TextBox 6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74" name="TextBox 6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75" name="TextBox 6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76" name="TextBox 6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7" name="TextBox 6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78" name="TextBox 6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79" name="TextBox 6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80" name="TextBox 6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81" name="TextBox 6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82" name="TextBox 6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83" name="TextBox 6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84" name="TextBox 6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85" name="TextBox 6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86" name="TextBox 6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87" name="TextBox 6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88" name="TextBox 6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89" name="TextBox 6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90" name="TextBox 6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91" name="TextBox 6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92" name="TextBox 6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93" name="TextBox 6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94" name="TextBox 6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#21</a:t>
            </a:r>
            <a:endParaRPr b="0" lang="en-US" sz="4400" strike="noStrike" u="none">
              <a:solidFill>
                <a:srgbClr val="ffffff"/>
              </a:solidFill>
              <a:uFillTx/>
              <a:latin typeface="Arial"/>
            </a:endParaRPr>
          </a:p>
        </p:txBody>
      </p:sp>
      <p:sp>
        <p:nvSpPr>
          <p:cNvPr id="796" name="PlaceHolder 20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 am persuaded  </a:t>
            </a:r>
            <a:endParaRPr b="0" lang="en-US" sz="3200" strike="noStrike" u="none">
              <a:solidFill>
                <a:srgbClr val="ffffff"/>
              </a:solidFill>
              <a:uFillTx/>
              <a:latin typeface="Arial"/>
            </a:endParaRPr>
          </a:p>
        </p:txBody>
      </p:sp>
      <p:sp>
        <p:nvSpPr>
          <p:cNvPr id="797" name="PlaceHolder 20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lo cual estoy seguro de </a:t>
            </a:r>
            <a:endParaRPr b="0" lang="en-US" sz="3200" strike="noStrike" u="none">
              <a:solidFill>
                <a:srgbClr val="ffffff"/>
              </a:solidFill>
              <a:uFillTx/>
              <a:latin typeface="Arial"/>
            </a:endParaRPr>
          </a:p>
        </p:txBody>
      </p:sp>
      <p:sp>
        <p:nvSpPr>
          <p:cNvPr id="798" name="PlaceHolder 20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j'ai l'assurance</a:t>
            </a:r>
            <a:endParaRPr b="0" lang="en-US" sz="3200" strike="noStrike" u="none">
              <a:solidFill>
                <a:srgbClr val="ffffff"/>
              </a:solidFill>
              <a:uFillTx/>
              <a:latin typeface="Arial"/>
            </a:endParaRPr>
          </a:p>
        </p:txBody>
      </p:sp>
      <p:sp>
        <p:nvSpPr>
          <p:cNvPr id="799" name="PlaceHolder 20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πέπεισμαι γὰρ</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#22</a:t>
            </a:r>
            <a:endParaRPr b="0" lang="en-US" sz="4400" strike="noStrike" u="none">
              <a:solidFill>
                <a:srgbClr val="ffffff"/>
              </a:solidFill>
              <a:uFillTx/>
              <a:latin typeface="Arial"/>
            </a:endParaRPr>
          </a:p>
        </p:txBody>
      </p:sp>
      <p:sp>
        <p:nvSpPr>
          <p:cNvPr id="80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8:36, how are we considered since we are killed all day long for God's sake?  </a:t>
            </a:r>
            <a:endParaRPr b="0" lang="en-US" sz="3200" strike="noStrike" u="none">
              <a:solidFill>
                <a:srgbClr val="ffffff"/>
              </a:solidFill>
              <a:uFillTx/>
              <a:latin typeface="Arial"/>
            </a:endParaRPr>
          </a:p>
        </p:txBody>
      </p:sp>
      <p:sp>
        <p:nvSpPr>
          <p:cNvPr id="802" name="PlaceHolder 20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8:36, ¿cómo somos considerados si somos asesinados todo el día por causa de Dios? </a:t>
            </a:r>
            <a:endParaRPr b="0" lang="en-US" sz="3200" strike="noStrike" u="none">
              <a:solidFill>
                <a:srgbClr val="ffffff"/>
              </a:solidFill>
              <a:uFillTx/>
              <a:latin typeface="Arial"/>
            </a:endParaRPr>
          </a:p>
        </p:txBody>
      </p:sp>
      <p:sp>
        <p:nvSpPr>
          <p:cNvPr id="803" name="PlaceHolder 21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8:36, comment sommes-nous considérés puisque nous sommes tués à longueur de journée pour l'amour de Dieu?</a:t>
            </a:r>
            <a:endParaRPr b="0" lang="en-US" sz="3200" strike="noStrike" u="none">
              <a:solidFill>
                <a:srgbClr val="ffffff"/>
              </a:solidFill>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05" name="TextBox 6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06" name="TextBox 6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07" name="TextBox 6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08" name="TextBox 6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09" name="TextBox 6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10" name="TextBox 6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11" name="TextBox 6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12" name="TextBox 6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13" name="TextBox 6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14" name="TextBox 6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15" name="TextBox 6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6" name="TextBox 6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17" name="TextBox 6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18" name="TextBox 6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19" name="TextBox 6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20" name="TextBox 6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21" name="TextBox 6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22" name="TextBox 6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23" name="TextBox 6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24" name="TextBox 6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25" name="TextBox 6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26" name="TextBox 6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27" name="TextBox 6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28" name="TextBox 6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29" name="TextBox 6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#22</a:t>
            </a:r>
            <a:endParaRPr b="0" lang="en-US" sz="4400" strike="noStrike" u="none">
              <a:solidFill>
                <a:srgbClr val="ffffff"/>
              </a:solidFill>
              <a:uFillTx/>
              <a:latin typeface="Arial"/>
            </a:endParaRPr>
          </a:p>
        </p:txBody>
      </p:sp>
      <p:sp>
        <p:nvSpPr>
          <p:cNvPr id="831" name="PlaceHolder 21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We are accounted as sheep for the slaughter.”  </a:t>
            </a:r>
            <a:endParaRPr b="0" lang="en-US" sz="3200" strike="noStrike" u="none">
              <a:solidFill>
                <a:srgbClr val="ffffff"/>
              </a:solidFill>
              <a:uFillTx/>
              <a:latin typeface="Arial"/>
            </a:endParaRPr>
          </a:p>
        </p:txBody>
      </p:sp>
      <p:sp>
        <p:nvSpPr>
          <p:cNvPr id="832" name="PlaceHolder 21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somos contados como ovejas de matadero.» </a:t>
            </a:r>
            <a:endParaRPr b="0" lang="en-US" sz="3200" strike="noStrike" u="none">
              <a:solidFill>
                <a:srgbClr val="ffffff"/>
              </a:solidFill>
              <a:uFillTx/>
              <a:latin typeface="Arial"/>
            </a:endParaRPr>
          </a:p>
        </p:txBody>
      </p:sp>
      <p:sp>
        <p:nvSpPr>
          <p:cNvPr id="833" name="PlaceHolder 21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Qu'on nous regarde comme des brebis destinées à la boucherie.</a:t>
            </a:r>
            <a:endParaRPr b="0" lang="en-US" sz="3200" strike="noStrike" u="none">
              <a:solidFill>
                <a:srgbClr val="ffffff"/>
              </a:solidFill>
              <a:uFillTx/>
              <a:latin typeface="Arial"/>
            </a:endParaRPr>
          </a:p>
        </p:txBody>
      </p:sp>
      <p:sp>
        <p:nvSpPr>
          <p:cNvPr id="834" name="PlaceHolder 21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ἐλογίσθημεν ὡς πρόβατα σφαγῆς.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#23</a:t>
            </a:r>
            <a:endParaRPr b="0" lang="en-US" sz="4400" strike="noStrike" u="none">
              <a:solidFill>
                <a:srgbClr val="ffffff"/>
              </a:solidFill>
              <a:uFillTx/>
              <a:latin typeface="Arial"/>
            </a:endParaRPr>
          </a:p>
        </p:txBody>
      </p:sp>
      <p:sp>
        <p:nvSpPr>
          <p:cNvPr id="83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9:29, we would have become like Sodom and Gomorrah if what had not happened?  </a:t>
            </a:r>
            <a:endParaRPr b="0" lang="en-US" sz="3200" strike="noStrike" u="none">
              <a:solidFill>
                <a:srgbClr val="ffffff"/>
              </a:solidFill>
              <a:uFillTx/>
              <a:latin typeface="Arial"/>
            </a:endParaRPr>
          </a:p>
        </p:txBody>
      </p:sp>
      <p:sp>
        <p:nvSpPr>
          <p:cNvPr id="837" name="PlaceHolder 21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9:29, ¿hubiéramos llegado a ser como Sodoma y Gomorra si no hubiera sucedido qué? </a:t>
            </a:r>
            <a:endParaRPr b="0" lang="en-US" sz="3200" strike="noStrike" u="none">
              <a:solidFill>
                <a:srgbClr val="ffffff"/>
              </a:solidFill>
              <a:uFillTx/>
              <a:latin typeface="Arial"/>
            </a:endParaRPr>
          </a:p>
        </p:txBody>
      </p:sp>
      <p:sp>
        <p:nvSpPr>
          <p:cNvPr id="838" name="PlaceHolder 21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9:29, nous serions devenus comme Sodome et Gomorrhe si que ne s’était pas produit?</a:t>
            </a:r>
            <a:endParaRPr b="0" lang="en-US" sz="3200" strike="noStrike" u="none">
              <a:solidFill>
                <a:srgbClr val="ffffff"/>
              </a:solidFill>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40" name="TextBox 6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41" name="TextBox 6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42" name="TextBox 6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43" name="TextBox 6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44" name="TextBox 6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45" name="TextBox 6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46" name="TextBox 6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47" name="TextBox 6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48" name="TextBox 6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49" name="TextBox 6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50" name="TextBox 6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51" name="TextBox 6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52" name="TextBox 6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53" name="TextBox 6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54" name="TextBox 6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5" name="TextBox 6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56" name="TextBox 6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57" name="TextBox 6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58" name="TextBox 6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59" name="TextBox 6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60" name="TextBox 6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61" name="TextBox 6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62" name="TextBox 6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63" name="TextBox 6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64" name="TextBox 6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#23</a:t>
            </a:r>
            <a:endParaRPr b="0" lang="en-US" sz="4400" strike="noStrike" u="none">
              <a:solidFill>
                <a:srgbClr val="ffffff"/>
              </a:solidFill>
              <a:uFillTx/>
              <a:latin typeface="Arial"/>
            </a:endParaRPr>
          </a:p>
        </p:txBody>
      </p:sp>
      <p:sp>
        <p:nvSpPr>
          <p:cNvPr id="866" name="PlaceHolder 22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“Unless the Lord of Sabaoth had left us a seed,  </a:t>
            </a:r>
            <a:endParaRPr b="0" lang="en-US" sz="3200" strike="noStrike" u="none">
              <a:solidFill>
                <a:srgbClr val="ffffff"/>
              </a:solidFill>
              <a:uFillTx/>
              <a:latin typeface="Arial"/>
            </a:endParaRPr>
          </a:p>
        </p:txBody>
      </p:sp>
      <p:sp>
        <p:nvSpPr>
          <p:cNvPr id="867" name="PlaceHolder 22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el Señor de los ejércitos no nos hubiera dejado descendencia, </a:t>
            </a:r>
            <a:endParaRPr b="0" lang="en-US" sz="3200" strike="noStrike" u="none">
              <a:solidFill>
                <a:srgbClr val="ffffff"/>
              </a:solidFill>
              <a:uFillTx/>
              <a:latin typeface="Arial"/>
            </a:endParaRPr>
          </a:p>
        </p:txBody>
      </p:sp>
      <p:sp>
        <p:nvSpPr>
          <p:cNvPr id="868" name="PlaceHolder 22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le Seigneur des armées Ne nous eût laissé une postérité,</a:t>
            </a:r>
            <a:endParaRPr b="0" lang="en-US" sz="3200" strike="noStrike" u="none">
              <a:solidFill>
                <a:srgbClr val="ffffff"/>
              </a:solidFill>
              <a:uFillTx/>
              <a:latin typeface="Arial"/>
            </a:endParaRPr>
          </a:p>
        </p:txBody>
      </p:sp>
      <p:sp>
        <p:nvSpPr>
          <p:cNvPr id="869" name="PlaceHolder 22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μὴ κύριος Σαβαὼθ ἐγκατέλιπεν ἡμῖν σπέρμα,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a:t>
            </a:r>
            <a:endParaRPr b="0" lang="en-US" sz="4400" strike="noStrike" u="none">
              <a:solidFill>
                <a:srgbClr val="ffffff"/>
              </a:solidFill>
              <a:uFillTx/>
              <a:latin typeface="Arial"/>
            </a:endParaRPr>
          </a:p>
        </p:txBody>
      </p:sp>
      <p:sp>
        <p:nvSpPr>
          <p:cNvPr id="96" name="PlaceHolder 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the purpose of God according to election might stand,  </a:t>
            </a:r>
            <a:endParaRPr b="0" lang="en-US" sz="3200" strike="noStrike" u="none">
              <a:solidFill>
                <a:srgbClr val="ffffff"/>
              </a:solidFill>
              <a:uFillTx/>
              <a:latin typeface="Arial"/>
            </a:endParaRPr>
          </a:p>
        </p:txBody>
      </p:sp>
      <p:sp>
        <p:nvSpPr>
          <p:cNvPr id="97" name="PlaceHolder 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que el propósito de Dios conforme a la elección permaneciera, </a:t>
            </a:r>
            <a:endParaRPr b="0" lang="en-US" sz="3200" strike="noStrike" u="none">
              <a:solidFill>
                <a:srgbClr val="ffffff"/>
              </a:solidFill>
              <a:uFillTx/>
              <a:latin typeface="Arial"/>
            </a:endParaRPr>
          </a:p>
        </p:txBody>
      </p:sp>
      <p:sp>
        <p:nvSpPr>
          <p:cNvPr id="98" name="PlaceHolder 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que le dessein d'élection de Dieu subsistât,</a:t>
            </a:r>
            <a:endParaRPr b="0" lang="en-US" sz="3200" strike="noStrike" u="none">
              <a:solidFill>
                <a:srgbClr val="ffffff"/>
              </a:solidFill>
              <a:uFillTx/>
              <a:latin typeface="Arial"/>
            </a:endParaRPr>
          </a:p>
        </p:txBody>
      </p:sp>
      <p:sp>
        <p:nvSpPr>
          <p:cNvPr id="99" name="PlaceHolder 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ἡ κατ’ ἐκλογὴν πρόθεσις τοῦ θεοῦ μένῃ,</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uFillTx/>
                <a:latin typeface="Georgia"/>
                <a:ea typeface="DejaVu Sans"/>
              </a:rPr>
              <a:t>15 Minute Intermission</a:t>
            </a:r>
            <a:endParaRPr b="0" lang="en-US" sz="6000" strike="noStrike" u="none">
              <a:solidFill>
                <a:srgbClr val="ffffff"/>
              </a:solidFill>
              <a:uFillTx/>
              <a:latin typeface="Arial"/>
            </a:endParaRPr>
          </a:p>
        </p:txBody>
      </p:sp>
      <p:sp>
        <p:nvSpPr>
          <p:cNvPr id="871" name="PlaceHolder 2"/>
          <p:cNvSpPr>
            <a:spLocks noGrp="1"/>
          </p:cNvSpPr>
          <p:nvPr>
            <p:ph type="subTitle"/>
          </p:nvPr>
        </p:nvSpPr>
        <p:spPr>
          <a:xfrm>
            <a:off x="158760" y="4614480"/>
            <a:ext cx="8811720" cy="174816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uFillTx/>
                <a:latin typeface="Georgia"/>
                <a:ea typeface="DejaVu Sans"/>
              </a:rPr>
              <a:t>At the Conclusion of the Intermission Please be in Your Seats for the Last Half</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#24</a:t>
            </a:r>
            <a:endParaRPr b="0" lang="en-US" sz="4400" strike="noStrike" u="none">
              <a:solidFill>
                <a:srgbClr val="ffffff"/>
              </a:solidFill>
              <a:uFillTx/>
              <a:latin typeface="Arial"/>
            </a:endParaRPr>
          </a:p>
        </p:txBody>
      </p:sp>
      <p:sp>
        <p:nvSpPr>
          <p:cNvPr id="87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9:13, and Malachi 1:3 who has God loved?  </a:t>
            </a:r>
            <a:endParaRPr b="0" lang="en-US" sz="3200" strike="noStrike" u="none">
              <a:solidFill>
                <a:srgbClr val="ffffff"/>
              </a:solidFill>
              <a:uFillTx/>
              <a:latin typeface="Arial"/>
            </a:endParaRPr>
          </a:p>
        </p:txBody>
      </p:sp>
      <p:sp>
        <p:nvSpPr>
          <p:cNvPr id="874" name="PlaceHolder 22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9:13 y Malaquías 1:3, ¿a quién ha amado Dios? </a:t>
            </a:r>
            <a:endParaRPr b="0" lang="en-US" sz="3200" strike="noStrike" u="none">
              <a:solidFill>
                <a:srgbClr val="ffffff"/>
              </a:solidFill>
              <a:uFillTx/>
              <a:latin typeface="Arial"/>
            </a:endParaRPr>
          </a:p>
        </p:txBody>
      </p:sp>
      <p:sp>
        <p:nvSpPr>
          <p:cNvPr id="875" name="PlaceHolder 22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9:13 et Malachie 1:3, qui Dieu a-t-il aimé?</a:t>
            </a:r>
            <a:endParaRPr b="0" lang="en-US" sz="3200" strike="noStrike" u="none">
              <a:solidFill>
                <a:srgbClr val="ffffff"/>
              </a:solidFill>
              <a:uFillTx/>
              <a:latin typeface="Arial"/>
            </a:endParaRPr>
          </a:p>
        </p:txBody>
      </p:sp>
      <p:sp>
        <p:nvSpPr>
          <p:cNvPr id="876"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77" name="TextBox 6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78" name="TextBox 6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79" name="TextBox 6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80" name="TextBox 6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81" name="TextBox 6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82" name="TextBox 6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83" name="TextBox 6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84" name="TextBox 6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85" name="TextBox 6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86" name="TextBox 6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87" name="TextBox 6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88" name="TextBox 6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89" name="TextBox 6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90" name="TextBox 6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91" name="TextBox 6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92" name="TextBox 6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93" name="TextBox 6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94" name="TextBox 6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95" name="TextBox 6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6" name="TextBox 6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97" name="TextBox 6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98" name="TextBox 7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99" name="TextBox 7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00" name="TextBox 7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01" name="TextBox 7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901"/>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900"/>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9"/>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8"/>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7"/>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6"/>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5"/>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4"/>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3"/>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2"/>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91"/>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90"/>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9"/>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8"/>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7"/>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6"/>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5"/>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4"/>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3"/>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2"/>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81"/>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80"/>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9"/>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8"/>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#24</a:t>
            </a:r>
            <a:endParaRPr b="0" lang="en-US" sz="4400" strike="noStrike" u="none">
              <a:solidFill>
                <a:srgbClr val="ffffff"/>
              </a:solidFill>
              <a:uFillTx/>
              <a:latin typeface="Arial"/>
            </a:endParaRPr>
          </a:p>
        </p:txBody>
      </p:sp>
      <p:sp>
        <p:nvSpPr>
          <p:cNvPr id="903" name="PlaceHolder 23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it is written, “Jacob I have loved,  </a:t>
            </a:r>
            <a:endParaRPr b="0" lang="en-US" sz="3200" strike="noStrike" u="none">
              <a:solidFill>
                <a:srgbClr val="ffffff"/>
              </a:solidFill>
              <a:uFillTx/>
              <a:latin typeface="Arial"/>
            </a:endParaRPr>
          </a:p>
        </p:txBody>
      </p:sp>
      <p:sp>
        <p:nvSpPr>
          <p:cNvPr id="904" name="PlaceHolder 23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está escrito: «A Jacob amé, </a:t>
            </a:r>
            <a:endParaRPr b="0" lang="en-US" sz="3200" strike="noStrike" u="none">
              <a:solidFill>
                <a:srgbClr val="ffffff"/>
              </a:solidFill>
              <a:uFillTx/>
              <a:latin typeface="Arial"/>
            </a:endParaRPr>
          </a:p>
        </p:txBody>
      </p:sp>
      <p:sp>
        <p:nvSpPr>
          <p:cNvPr id="905" name="PlaceHolder 23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J'ai aimé Jacob</a:t>
            </a:r>
            <a:endParaRPr b="0" lang="en-US" sz="3200" strike="noStrike" u="none">
              <a:solidFill>
                <a:srgbClr val="ffffff"/>
              </a:solidFill>
              <a:uFillTx/>
              <a:latin typeface="Arial"/>
            </a:endParaRPr>
          </a:p>
        </p:txBody>
      </p:sp>
      <p:sp>
        <p:nvSpPr>
          <p:cNvPr id="906" name="PlaceHolder 23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καθὼς γέγραπται· Τὸν Ἰακὼβ ἠγάπησα,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#25</a:t>
            </a:r>
            <a:endParaRPr b="0" lang="en-US" sz="4400" strike="noStrike" u="none">
              <a:solidFill>
                <a:srgbClr val="ffffff"/>
              </a:solidFill>
              <a:uFillTx/>
              <a:latin typeface="Arial"/>
            </a:endParaRPr>
          </a:p>
        </p:txBody>
      </p:sp>
      <p:sp>
        <p:nvSpPr>
          <p:cNvPr id="90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9:23, what might God have done previously for the vessels of mercy?  </a:t>
            </a:r>
            <a:endParaRPr b="0" lang="en-US" sz="3200" strike="noStrike" u="none">
              <a:solidFill>
                <a:srgbClr val="ffffff"/>
              </a:solidFill>
              <a:uFillTx/>
              <a:latin typeface="Arial"/>
            </a:endParaRPr>
          </a:p>
        </p:txBody>
      </p:sp>
      <p:sp>
        <p:nvSpPr>
          <p:cNvPr id="909" name="PlaceHolder 23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9:23, ¿qué pudo haber hecho Dios previamente por los vasos de misericordia? </a:t>
            </a:r>
            <a:endParaRPr b="0" lang="en-US" sz="3200" strike="noStrike" u="none">
              <a:solidFill>
                <a:srgbClr val="ffffff"/>
              </a:solidFill>
              <a:uFillTx/>
              <a:latin typeface="Arial"/>
            </a:endParaRPr>
          </a:p>
        </p:txBody>
      </p:sp>
      <p:sp>
        <p:nvSpPr>
          <p:cNvPr id="910" name="PlaceHolder 23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9:23, qu’aurait pu faire Dieu auparavant pour les vases de miséricorde?</a:t>
            </a:r>
            <a:endParaRPr b="0" lang="en-US" sz="3200" strike="noStrike" u="none">
              <a:solidFill>
                <a:srgbClr val="ffffff"/>
              </a:solidFill>
              <a:uFillTx/>
              <a:latin typeface="Arial"/>
            </a:endParaRPr>
          </a:p>
        </p:txBody>
      </p:sp>
      <p:sp>
        <p:nvSpPr>
          <p:cNvPr id="911"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12" name="TextBox 7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13" name="TextBox 7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14" name="TextBox 7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15" name="TextBox 7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16" name="TextBox 7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17" name="TextBox 7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18" name="TextBox 7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19" name="TextBox 7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20" name="TextBox 7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21" name="TextBox 7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22" name="TextBox 7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23" name="TextBox 7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24" name="TextBox 7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25" name="TextBox 7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26" name="TextBox 7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27" name="TextBox 7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28" name="TextBox 7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29" name="TextBox 7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30" name="TextBox 7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31" name="TextBox 7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32" name="TextBox 7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33" name="TextBox 7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34" name="TextBox 7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5" name="TextBox 7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36" name="TextBox 7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6"/>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5"/>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4"/>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3"/>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2"/>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31"/>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30"/>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9"/>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8"/>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7"/>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6"/>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5"/>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4"/>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3"/>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2"/>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21"/>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20"/>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9"/>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8"/>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7"/>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6"/>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5"/>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4"/>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3"/>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#25</a:t>
            </a:r>
            <a:endParaRPr b="0" lang="en-US" sz="4400" strike="noStrike" u="none">
              <a:solidFill>
                <a:srgbClr val="ffffff"/>
              </a:solidFill>
              <a:uFillTx/>
              <a:latin typeface="Arial"/>
            </a:endParaRPr>
          </a:p>
        </p:txBody>
      </p:sp>
      <p:sp>
        <p:nvSpPr>
          <p:cNvPr id="938" name="PlaceHolder 23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which He had prepared beforehand for glory,  </a:t>
            </a:r>
            <a:endParaRPr b="0" lang="en-US" sz="3200" strike="noStrike" u="none">
              <a:solidFill>
                <a:srgbClr val="ffffff"/>
              </a:solidFill>
              <a:uFillTx/>
              <a:latin typeface="Arial"/>
            </a:endParaRPr>
          </a:p>
        </p:txBody>
      </p:sp>
      <p:sp>
        <p:nvSpPr>
          <p:cNvPr id="939" name="PlaceHolder 24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había preparado de antemano para gloria. </a:t>
            </a:r>
            <a:endParaRPr b="0" lang="en-US" sz="3200" strike="noStrike" u="none">
              <a:solidFill>
                <a:srgbClr val="ffffff"/>
              </a:solidFill>
              <a:uFillTx/>
              <a:latin typeface="Arial"/>
            </a:endParaRPr>
          </a:p>
        </p:txBody>
      </p:sp>
      <p:sp>
        <p:nvSpPr>
          <p:cNvPr id="940" name="PlaceHolder 24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qu'il a d'avance préparés pour la gloire?</a:t>
            </a:r>
            <a:endParaRPr b="0" lang="en-US" sz="3200" strike="noStrike" u="none">
              <a:solidFill>
                <a:srgbClr val="ffffff"/>
              </a:solidFill>
              <a:uFillTx/>
              <a:latin typeface="Arial"/>
            </a:endParaRPr>
          </a:p>
        </p:txBody>
      </p:sp>
      <p:sp>
        <p:nvSpPr>
          <p:cNvPr id="941" name="PlaceHolder 24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ἃ προητοίμασεν εἰς δόξαν,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#26</a:t>
            </a:r>
            <a:endParaRPr b="0" lang="en-US" sz="4400" strike="noStrike" u="none">
              <a:solidFill>
                <a:srgbClr val="ffffff"/>
              </a:solidFill>
              <a:uFillTx/>
              <a:latin typeface="Arial"/>
            </a:endParaRPr>
          </a:p>
        </p:txBody>
      </p:sp>
      <p:sp>
        <p:nvSpPr>
          <p:cNvPr id="94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8:6, what statement is the opposite of saying that to be spiritually minded is life and peace?  </a:t>
            </a:r>
            <a:endParaRPr b="0" lang="en-US" sz="3200" strike="noStrike" u="none">
              <a:solidFill>
                <a:srgbClr val="ffffff"/>
              </a:solidFill>
              <a:uFillTx/>
              <a:latin typeface="Arial"/>
            </a:endParaRPr>
          </a:p>
        </p:txBody>
      </p:sp>
      <p:sp>
        <p:nvSpPr>
          <p:cNvPr id="944" name="PlaceHolder 24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8:6, ¿qué afirmación es lo opuesto a decir que ocuparse del Espíritu es vida y paz? </a:t>
            </a:r>
            <a:endParaRPr b="0" lang="en-US" sz="3200" strike="noStrike" u="none">
              <a:solidFill>
                <a:srgbClr val="ffffff"/>
              </a:solidFill>
              <a:uFillTx/>
              <a:latin typeface="Arial"/>
            </a:endParaRPr>
          </a:p>
        </p:txBody>
      </p:sp>
      <p:sp>
        <p:nvSpPr>
          <p:cNvPr id="945" name="PlaceHolder 24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8:6, quelle affirmation est à l’opposé de dire qu’avoir l’esprit spirituel est la vie et la paix?</a:t>
            </a:r>
            <a:endParaRPr b="0" lang="en-US" sz="3200" strike="noStrike" u="none">
              <a:solidFill>
                <a:srgbClr val="ffffff"/>
              </a:solidFill>
              <a:uFillTx/>
              <a:latin typeface="Arial"/>
            </a:endParaRPr>
          </a:p>
        </p:txBody>
      </p:sp>
      <p:sp>
        <p:nvSpPr>
          <p:cNvPr id="946"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47" name="TextBox 7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48" name="TextBox 7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49" name="TextBox 7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50" name="TextBox 7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51" name="TextBox 7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52" name="TextBox 7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53" name="TextBox 7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54" name="TextBox 7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55" name="TextBox 7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56" name="TextBox 7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57" name="TextBox 7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58" name="TextBox 7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59" name="TextBox 7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60" name="TextBox 7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61" name="TextBox 7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62" name="TextBox 7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63" name="TextBox 7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64" name="TextBox 7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65" name="TextBox 7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66" name="TextBox 7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67" name="TextBox 7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68" name="TextBox 7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69" name="TextBox 7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70" name="TextBox 7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71" name="TextBox 7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71"/>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70"/>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9"/>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8"/>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7"/>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6"/>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5"/>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4"/>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3"/>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2"/>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61"/>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60"/>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9"/>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8"/>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7"/>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6"/>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5"/>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4"/>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3"/>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2"/>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51"/>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50"/>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9"/>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8"/>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#26</a:t>
            </a:r>
            <a:endParaRPr b="0" lang="en-US" sz="4400" strike="noStrike" u="none">
              <a:solidFill>
                <a:srgbClr val="ffffff"/>
              </a:solidFill>
              <a:uFillTx/>
              <a:latin typeface="Arial"/>
            </a:endParaRPr>
          </a:p>
        </p:txBody>
      </p:sp>
      <p:sp>
        <p:nvSpPr>
          <p:cNvPr id="973" name="PlaceHolder 24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to be carnally minded is death,  </a:t>
            </a:r>
            <a:endParaRPr b="0" lang="en-US" sz="3200" strike="noStrike" u="none">
              <a:solidFill>
                <a:srgbClr val="ffffff"/>
              </a:solidFill>
              <a:uFillTx/>
              <a:latin typeface="Arial"/>
            </a:endParaRPr>
          </a:p>
        </p:txBody>
      </p:sp>
      <p:sp>
        <p:nvSpPr>
          <p:cNvPr id="974" name="PlaceHolder 24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ocuparse de la carne es muerte, </a:t>
            </a:r>
            <a:endParaRPr b="0" lang="en-US" sz="3200" strike="noStrike" u="none">
              <a:solidFill>
                <a:srgbClr val="ffffff"/>
              </a:solidFill>
              <a:uFillTx/>
              <a:latin typeface="Arial"/>
            </a:endParaRPr>
          </a:p>
        </p:txBody>
      </p:sp>
      <p:sp>
        <p:nvSpPr>
          <p:cNvPr id="975" name="PlaceHolder 25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l'affection de la chair, c'est la mort,</a:t>
            </a:r>
            <a:endParaRPr b="0" lang="en-US" sz="3200" strike="noStrike" u="none">
              <a:solidFill>
                <a:srgbClr val="ffffff"/>
              </a:solidFill>
              <a:uFillTx/>
              <a:latin typeface="Arial"/>
            </a:endParaRPr>
          </a:p>
        </p:txBody>
      </p:sp>
      <p:sp>
        <p:nvSpPr>
          <p:cNvPr id="976" name="PlaceHolder 25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 γὰρ φρόνημα τῆς σαρκὸς θάνατος,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#27</a:t>
            </a:r>
            <a:endParaRPr b="0" lang="en-US" sz="4400" strike="noStrike" u="none">
              <a:solidFill>
                <a:srgbClr val="ffffff"/>
              </a:solidFill>
              <a:uFillTx/>
              <a:latin typeface="Arial"/>
            </a:endParaRPr>
          </a:p>
        </p:txBody>
      </p:sp>
      <p:sp>
        <p:nvSpPr>
          <p:cNvPr id="97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9:32, how did Israel attempt to attain to the law of righteousness?  </a:t>
            </a:r>
            <a:endParaRPr b="0" lang="en-US" sz="3200" strike="noStrike" u="none">
              <a:solidFill>
                <a:srgbClr val="ffffff"/>
              </a:solidFill>
              <a:uFillTx/>
              <a:latin typeface="Arial"/>
            </a:endParaRPr>
          </a:p>
        </p:txBody>
      </p:sp>
      <p:sp>
        <p:nvSpPr>
          <p:cNvPr id="979" name="PlaceHolder 11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9:32, ¿cómo intentó Israel alcanzar la ley de justicia? </a:t>
            </a:r>
            <a:endParaRPr b="0" lang="en-US" sz="3200" strike="noStrike" u="none">
              <a:solidFill>
                <a:srgbClr val="ffffff"/>
              </a:solidFill>
              <a:uFillTx/>
              <a:latin typeface="Arial"/>
            </a:endParaRPr>
          </a:p>
        </p:txBody>
      </p:sp>
      <p:sp>
        <p:nvSpPr>
          <p:cNvPr id="980" name="PlaceHolder 11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9:32, comment Israël a-t-il tenté d’atteindre la loi de justice?</a:t>
            </a:r>
            <a:endParaRPr b="0" lang="en-US" sz="3200" strike="noStrike" u="none">
              <a:solidFill>
                <a:srgbClr val="ffffff"/>
              </a:solidFill>
              <a:uFillTx/>
              <a:latin typeface="Arial"/>
            </a:endParaRPr>
          </a:p>
        </p:txBody>
      </p:sp>
      <p:sp>
        <p:nvSpPr>
          <p:cNvPr id="981"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82" name="TextBox 3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83" name="TextBox 3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84" name="TextBox 3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85" name="TextBox 3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86" name="TextBox 3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87" name="TextBox 3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88" name="TextBox 3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89" name="TextBox 3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90" name="TextBox 3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91" name="TextBox 3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92" name="TextBox 3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93" name="TextBox 3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94" name="TextBox 3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95" name="TextBox 3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96" name="TextBox 3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97" name="TextBox 3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98" name="TextBox 3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99" name="TextBox 3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00" name="TextBox 3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01" name="TextBox 3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02" name="TextBox 3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03" name="TextBox 3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04" name="TextBox 3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05" name="TextBox 3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06" name="TextBox 3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6"/>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5"/>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4"/>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3"/>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2"/>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1001"/>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1000"/>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9"/>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8"/>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7"/>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6"/>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5"/>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4"/>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3"/>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2"/>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91"/>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90"/>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9"/>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8"/>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7"/>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6"/>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5"/>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4"/>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3"/>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#27</a:t>
            </a:r>
            <a:endParaRPr b="0" lang="en-US" sz="4400" strike="noStrike" u="none">
              <a:solidFill>
                <a:srgbClr val="ffffff"/>
              </a:solidFill>
              <a:uFillTx/>
              <a:latin typeface="Arial"/>
            </a:endParaRPr>
          </a:p>
        </p:txBody>
      </p:sp>
      <p:sp>
        <p:nvSpPr>
          <p:cNvPr id="1008" name="PlaceHolder 11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as it were, by the works of the law.  </a:t>
            </a:r>
            <a:endParaRPr b="0" lang="en-US" sz="3200" strike="noStrike" u="none">
              <a:solidFill>
                <a:srgbClr val="ffffff"/>
              </a:solidFill>
              <a:uFillTx/>
              <a:latin typeface="Arial"/>
            </a:endParaRPr>
          </a:p>
        </p:txBody>
      </p:sp>
      <p:sp>
        <p:nvSpPr>
          <p:cNvPr id="1009" name="PlaceHolder 11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dependiendo de las obras de la Ley, </a:t>
            </a:r>
            <a:endParaRPr b="0" lang="en-US" sz="3200" strike="noStrike" u="none">
              <a:solidFill>
                <a:srgbClr val="ffffff"/>
              </a:solidFill>
              <a:uFillTx/>
              <a:latin typeface="Arial"/>
            </a:endParaRPr>
          </a:p>
        </p:txBody>
      </p:sp>
      <p:sp>
        <p:nvSpPr>
          <p:cNvPr id="1010" name="PlaceHolder 11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comme provenant des oeuvres.</a:t>
            </a:r>
            <a:endParaRPr b="0" lang="en-US" sz="3200" strike="noStrike" u="none">
              <a:solidFill>
                <a:srgbClr val="ffffff"/>
              </a:solidFill>
              <a:uFillTx/>
              <a:latin typeface="Arial"/>
            </a:endParaRPr>
          </a:p>
        </p:txBody>
      </p:sp>
      <p:sp>
        <p:nvSpPr>
          <p:cNvPr id="1011" name="PlaceHolder 11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 ὡς ἐξ ἔργων·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#28</a:t>
            </a:r>
            <a:endParaRPr b="0" lang="en-US" sz="4400" strike="noStrike" u="none">
              <a:solidFill>
                <a:srgbClr val="ffffff"/>
              </a:solidFill>
              <a:uFillTx/>
              <a:latin typeface="Arial"/>
            </a:endParaRPr>
          </a:p>
        </p:txBody>
      </p:sp>
      <p:sp>
        <p:nvSpPr>
          <p:cNvPr id="101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8:17, if we are children of God, what else are we ... with Christ and of God?  </a:t>
            </a:r>
            <a:endParaRPr b="0" lang="en-US" sz="3200" strike="noStrike" u="none">
              <a:solidFill>
                <a:srgbClr val="ffffff"/>
              </a:solidFill>
              <a:uFillTx/>
              <a:latin typeface="Arial"/>
            </a:endParaRPr>
          </a:p>
        </p:txBody>
      </p:sp>
      <p:sp>
        <p:nvSpPr>
          <p:cNvPr id="1014" name="PlaceHolder 11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8:17, si somos hijos de Dios, ¿qué más somos… con Cristo y de Dios? </a:t>
            </a:r>
            <a:endParaRPr b="0" lang="en-US" sz="3200" strike="noStrike" u="none">
              <a:solidFill>
                <a:srgbClr val="ffffff"/>
              </a:solidFill>
              <a:uFillTx/>
              <a:latin typeface="Arial"/>
            </a:endParaRPr>
          </a:p>
        </p:txBody>
      </p:sp>
      <p:sp>
        <p:nvSpPr>
          <p:cNvPr id="1015" name="PlaceHolder 12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8:17, si nous sommes enfants de Dieu, que sommes-nous d’autre… avec Christ et de Dieu?</a:t>
            </a:r>
            <a:endParaRPr b="0" lang="en-US" sz="3200" strike="noStrike" u="none">
              <a:solidFill>
                <a:srgbClr val="ffffff"/>
              </a:solidFill>
              <a:uFillTx/>
              <a:latin typeface="Arial"/>
            </a:endParaRPr>
          </a:p>
        </p:txBody>
      </p:sp>
      <p:sp>
        <p:nvSpPr>
          <p:cNvPr id="1016"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17" name="TextBox 3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18" name="TextBox 3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19" name="TextBox 3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20" name="TextBox 3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21" name="TextBox 3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22" name="TextBox 3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23" name="TextBox 3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24" name="TextBox 3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25" name="TextBox 3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26" name="TextBox 3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27" name="TextBox 3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28" name="TextBox 3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29" name="TextBox 3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30" name="TextBox 3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31" name="TextBox 3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32" name="TextBox 3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33" name="TextBox 3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34" name="TextBox 3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35" name="TextBox 3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36" name="TextBox 3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37" name="TextBox 3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38" name="TextBox 3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39" name="TextBox 3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40" name="TextBox 3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41" name="TextBox 3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41"/>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40"/>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9"/>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8"/>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7"/>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6"/>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5"/>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4"/>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3"/>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2"/>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31"/>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30"/>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9"/>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8"/>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7"/>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6"/>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5"/>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4"/>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3"/>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2"/>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21"/>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20"/>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9"/>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8"/>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a:t>
            </a:r>
            <a:endParaRPr b="0" lang="en-US" sz="4400" strike="noStrike" u="none">
              <a:solidFill>
                <a:srgbClr val="ffffff"/>
              </a:solidFill>
              <a:uFillTx/>
              <a:latin typeface="Arial"/>
            </a:endParaRPr>
          </a:p>
        </p:txBody>
      </p:sp>
      <p:sp>
        <p:nvSpPr>
          <p:cNvPr id="10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8:13, if you live according to the flesh what will happen to you?  </a:t>
            </a:r>
            <a:endParaRPr b="0" lang="en-US" sz="3200" strike="noStrike" u="none">
              <a:solidFill>
                <a:srgbClr val="ffffff"/>
              </a:solidFill>
              <a:uFillTx/>
              <a:latin typeface="Arial"/>
            </a:endParaRPr>
          </a:p>
        </p:txBody>
      </p:sp>
      <p:sp>
        <p:nvSpPr>
          <p:cNvPr id="102" name="PlaceHolder 1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8:13, si vives según la carne, ¿qué te sucederá? </a:t>
            </a:r>
            <a:endParaRPr b="0" lang="en-US" sz="3200" strike="noStrike" u="none">
              <a:solidFill>
                <a:srgbClr val="ffffff"/>
              </a:solidFill>
              <a:uFillTx/>
              <a:latin typeface="Arial"/>
            </a:endParaRPr>
          </a:p>
        </p:txBody>
      </p:sp>
      <p:sp>
        <p:nvSpPr>
          <p:cNvPr id="103" name="PlaceHolder 1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8:13, si vous vivez selon la chair, que vous arrivera-t-il?</a:t>
            </a:r>
            <a:endParaRPr b="0" lang="en-US" sz="3200" strike="noStrike" u="none">
              <a:solidFill>
                <a:srgbClr val="ffffff"/>
              </a:solidFill>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 name="TextBox 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6" name="TextBox 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7" name="TextBox 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 name="TextBox 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 name="TextBox 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0" name="TextBox 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1" name="TextBox 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 name="TextBox 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 name="TextBox 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4" name="TextBox 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5" name="TextBox 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 name="TextBox 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7" name="TextBox 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8" name="TextBox 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9" name="TextBox 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 name="TextBox 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1" name="TextBox 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2" name="TextBox 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3" name="TextBox 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 name="TextBox 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5" name="TextBox 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6" name="TextBox 1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7" name="TextBox 1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 name="TextBox 1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9" name="TextBox 1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#28</a:t>
            </a:r>
            <a:endParaRPr b="0" lang="en-US" sz="4400" strike="noStrike" u="none">
              <a:solidFill>
                <a:srgbClr val="ffffff"/>
              </a:solidFill>
              <a:uFillTx/>
              <a:latin typeface="Arial"/>
            </a:endParaRPr>
          </a:p>
        </p:txBody>
      </p:sp>
      <p:sp>
        <p:nvSpPr>
          <p:cNvPr id="1043" name="PlaceHolder 12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then heirs  </a:t>
            </a:r>
            <a:endParaRPr b="0" lang="en-US" sz="3200" strike="noStrike" u="none">
              <a:solidFill>
                <a:srgbClr val="ffffff"/>
              </a:solidFill>
              <a:uFillTx/>
              <a:latin typeface="Arial"/>
            </a:endParaRPr>
          </a:p>
        </p:txBody>
      </p:sp>
      <p:sp>
        <p:nvSpPr>
          <p:cNvPr id="1044" name="PlaceHolder 12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también herederos; </a:t>
            </a:r>
            <a:endParaRPr b="0" lang="en-US" sz="3200" strike="noStrike" u="none">
              <a:solidFill>
                <a:srgbClr val="ffffff"/>
              </a:solidFill>
              <a:uFillTx/>
              <a:latin typeface="Arial"/>
            </a:endParaRPr>
          </a:p>
        </p:txBody>
      </p:sp>
      <p:sp>
        <p:nvSpPr>
          <p:cNvPr id="1045" name="PlaceHolder 12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nous sommes aussi héritiers:</a:t>
            </a:r>
            <a:endParaRPr b="0" lang="en-US" sz="3200" strike="noStrike" u="none">
              <a:solidFill>
                <a:srgbClr val="ffffff"/>
              </a:solidFill>
              <a:uFillTx/>
              <a:latin typeface="Arial"/>
            </a:endParaRPr>
          </a:p>
        </p:txBody>
      </p:sp>
      <p:sp>
        <p:nvSpPr>
          <p:cNvPr id="1046" name="PlaceHolder 12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κληρονόμοι·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#29</a:t>
            </a:r>
            <a:endParaRPr b="0" lang="en-US" sz="4400" strike="noStrike" u="none">
              <a:solidFill>
                <a:srgbClr val="ffffff"/>
              </a:solidFill>
              <a:uFillTx/>
              <a:latin typeface="Arial"/>
            </a:endParaRPr>
          </a:p>
        </p:txBody>
      </p:sp>
      <p:sp>
        <p:nvSpPr>
          <p:cNvPr id="104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8:18, Paul does not consider the sufferings of thsi present time to be worthy to be compared with which glory?  </a:t>
            </a:r>
            <a:endParaRPr b="0" lang="en-US" sz="3200" strike="noStrike" u="none">
              <a:solidFill>
                <a:srgbClr val="ffffff"/>
              </a:solidFill>
              <a:uFillTx/>
              <a:latin typeface="Arial"/>
            </a:endParaRPr>
          </a:p>
        </p:txBody>
      </p:sp>
      <p:sp>
        <p:nvSpPr>
          <p:cNvPr id="1049" name="PlaceHolder 12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8:18, ¿Pablo no considera dignos de comparar las aflicciones del tiempo presente? ¿Con qué gloria? </a:t>
            </a:r>
            <a:endParaRPr b="0" lang="en-US" sz="3200" strike="noStrike" u="none">
              <a:solidFill>
                <a:srgbClr val="ffffff"/>
              </a:solidFill>
              <a:uFillTx/>
              <a:latin typeface="Arial"/>
            </a:endParaRPr>
          </a:p>
        </p:txBody>
      </p:sp>
      <p:sp>
        <p:nvSpPr>
          <p:cNvPr id="1050" name="PlaceHolder 12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8:18, Paul ne considère pas les souffrances du temps présent comme dignes d’être comparées à quelle gloire?</a:t>
            </a:r>
            <a:endParaRPr b="0" lang="en-US" sz="3200" strike="noStrike" u="none">
              <a:solidFill>
                <a:srgbClr val="ffffff"/>
              </a:solidFill>
              <a:uFillTx/>
              <a:latin typeface="Arial"/>
            </a:endParaRPr>
          </a:p>
        </p:txBody>
      </p:sp>
      <p:sp>
        <p:nvSpPr>
          <p:cNvPr id="1051"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2" name="TextBox 3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53" name="TextBox 3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54" name="TextBox 3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55" name="TextBox 3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56" name="TextBox 3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57" name="TextBox 3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58" name="TextBox 3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59" name="TextBox 4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60" name="TextBox 4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61" name="TextBox 4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62" name="TextBox 4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63" name="TextBox 4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64" name="TextBox 4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65" name="TextBox 4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66" name="TextBox 4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67" name="TextBox 4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68" name="TextBox 4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69" name="TextBox 4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70" name="TextBox 4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71" name="TextBox 4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72" name="TextBox 4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73" name="TextBox 4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74" name="TextBox 4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75" name="TextBox 4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76" name="TextBox 4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6"/>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5"/>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4"/>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3"/>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2"/>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71"/>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70"/>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9"/>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8"/>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7"/>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6"/>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5"/>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4"/>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3"/>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2"/>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61"/>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60"/>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9"/>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8"/>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7"/>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6"/>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5"/>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4"/>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3"/>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#29</a:t>
            </a:r>
            <a:endParaRPr b="0" lang="en-US" sz="4400" strike="noStrike" u="none">
              <a:solidFill>
                <a:srgbClr val="ffffff"/>
              </a:solidFill>
              <a:uFillTx/>
              <a:latin typeface="Arial"/>
            </a:endParaRPr>
          </a:p>
        </p:txBody>
      </p:sp>
      <p:sp>
        <p:nvSpPr>
          <p:cNvPr id="1078" name="PlaceHolder 13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which shall be revealed in us.  </a:t>
            </a:r>
            <a:endParaRPr b="0" lang="en-US" sz="3200" strike="noStrike" u="none">
              <a:solidFill>
                <a:srgbClr val="ffffff"/>
              </a:solidFill>
              <a:uFillTx/>
              <a:latin typeface="Arial"/>
            </a:endParaRPr>
          </a:p>
        </p:txBody>
      </p:sp>
      <p:sp>
        <p:nvSpPr>
          <p:cNvPr id="1079" name="PlaceHolder 13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venidera que en nosotros ha de manifestarse, </a:t>
            </a:r>
            <a:endParaRPr b="0" lang="en-US" sz="3200" strike="noStrike" u="none">
              <a:solidFill>
                <a:srgbClr val="ffffff"/>
              </a:solidFill>
              <a:uFillTx/>
              <a:latin typeface="Arial"/>
            </a:endParaRPr>
          </a:p>
        </p:txBody>
      </p:sp>
      <p:sp>
        <p:nvSpPr>
          <p:cNvPr id="1080" name="PlaceHolder 13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venir qui sera révélée pour nous.</a:t>
            </a:r>
            <a:endParaRPr b="0" lang="en-US" sz="3200" strike="noStrike" u="none">
              <a:solidFill>
                <a:srgbClr val="ffffff"/>
              </a:solidFill>
              <a:uFillTx/>
              <a:latin typeface="Arial"/>
            </a:endParaRPr>
          </a:p>
        </p:txBody>
      </p:sp>
      <p:sp>
        <p:nvSpPr>
          <p:cNvPr id="1081" name="PlaceHolder 13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ἀποκαλυφθῆναι εἰς ἡμᾶς.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#30</a:t>
            </a:r>
            <a:endParaRPr b="0" lang="en-US" sz="4400" strike="noStrike" u="none">
              <a:solidFill>
                <a:srgbClr val="ffffff"/>
              </a:solidFill>
              <a:uFillTx/>
              <a:latin typeface="Arial"/>
            </a:endParaRPr>
          </a:p>
        </p:txBody>
      </p:sp>
      <p:sp>
        <p:nvSpPr>
          <p:cNvPr id="108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775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9:20, a couple questions are asked, as a response to the question about why does God still find fault? what is the question that asks about the identity of the person asking the question?  </a:t>
            </a:r>
            <a:endParaRPr b="0" lang="en-US" sz="3200" strike="noStrike" u="none">
              <a:solidFill>
                <a:srgbClr val="ffffff"/>
              </a:solidFill>
              <a:uFillTx/>
              <a:latin typeface="Arial"/>
            </a:endParaRPr>
          </a:p>
        </p:txBody>
      </p:sp>
      <p:sp>
        <p:nvSpPr>
          <p:cNvPr id="1084" name="PlaceHolder 79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9:20, se hacen un par de preguntas, como respuesta a la pregunta de ¿por qué Dios todavía encuentra faltas? ¿Cuál es la pregunta que indaga sobre la identidad de la persona que hace la pregunta? </a:t>
            </a:r>
            <a:endParaRPr b="0" lang="en-US" sz="3200" strike="noStrike" u="none">
              <a:solidFill>
                <a:srgbClr val="ffffff"/>
              </a:solidFill>
              <a:uFillTx/>
              <a:latin typeface="Arial"/>
            </a:endParaRPr>
          </a:p>
        </p:txBody>
      </p:sp>
      <p:sp>
        <p:nvSpPr>
          <p:cNvPr id="1085" name="PlaceHolder 79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9:20, quelques questions sont posées, en réponse à la question de savoir pourquoi Dieu trouve-t-il encore des fautes? quelle est la question qui demande l'identité de la personne qui pose la question?</a:t>
            </a:r>
            <a:endParaRPr b="0" lang="en-US" sz="3200" strike="noStrike" u="none">
              <a:solidFill>
                <a:srgbClr val="ffffff"/>
              </a:solidFill>
              <a:uFillTx/>
              <a:latin typeface="Arial"/>
            </a:endParaRPr>
          </a:p>
        </p:txBody>
      </p:sp>
      <p:sp>
        <p:nvSpPr>
          <p:cNvPr id="1086"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87" name="TextBox 23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88" name="TextBox 23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89" name="TextBox 23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90" name="TextBox 23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1" name="TextBox 23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92" name="TextBox 23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93" name="TextBox 23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94" name="TextBox 23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95" name="TextBox 23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96" name="TextBox 23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97" name="TextBox 23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98" name="TextBox 23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99" name="TextBox 23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00" name="TextBox 23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01" name="TextBox 23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02" name="TextBox 23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03" name="TextBox 23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04" name="TextBox 23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05" name="TextBox 23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06" name="TextBox 23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07" name="TextBox 23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08" name="TextBox 23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09" name="TextBox 23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10" name="TextBox 23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11" name="TextBox 23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11"/>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10"/>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9"/>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8"/>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7"/>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6"/>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5"/>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4"/>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3"/>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2"/>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101"/>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100"/>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9"/>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8"/>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7"/>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6"/>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5"/>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4"/>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3"/>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2"/>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91"/>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90"/>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9"/>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8"/>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#30</a:t>
            </a:r>
            <a:endParaRPr b="0" lang="en-US" sz="4400" strike="noStrike" u="none">
              <a:solidFill>
                <a:srgbClr val="ffffff"/>
              </a:solidFill>
              <a:uFillTx/>
              <a:latin typeface="Arial"/>
            </a:endParaRPr>
          </a:p>
        </p:txBody>
      </p:sp>
      <p:sp>
        <p:nvSpPr>
          <p:cNvPr id="1113" name="PlaceHolder 79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indeed, O man, who are you to reply against God?  </a:t>
            </a:r>
            <a:endParaRPr b="0" lang="en-US" sz="3200" strike="noStrike" u="none">
              <a:solidFill>
                <a:srgbClr val="ffffff"/>
              </a:solidFill>
              <a:uFillTx/>
              <a:latin typeface="Arial"/>
            </a:endParaRPr>
          </a:p>
        </p:txBody>
      </p:sp>
      <p:sp>
        <p:nvSpPr>
          <p:cNvPr id="1114" name="PlaceHolder 80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tú, hombre, ¿quién eres, para que alterques con Dios? </a:t>
            </a:r>
            <a:endParaRPr b="0" lang="en-US" sz="3200" strike="noStrike" u="none">
              <a:solidFill>
                <a:srgbClr val="ffffff"/>
              </a:solidFill>
              <a:uFillTx/>
              <a:latin typeface="Arial"/>
            </a:endParaRPr>
          </a:p>
        </p:txBody>
      </p:sp>
      <p:sp>
        <p:nvSpPr>
          <p:cNvPr id="1115" name="PlaceHolder 80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 homme, toi plutôt, qui es-tu pour contester avec Dieu?</a:t>
            </a:r>
            <a:endParaRPr b="0" lang="en-US" sz="3200" strike="noStrike" u="none">
              <a:solidFill>
                <a:srgbClr val="ffffff"/>
              </a:solidFill>
              <a:uFillTx/>
              <a:latin typeface="Arial"/>
            </a:endParaRPr>
          </a:p>
        </p:txBody>
      </p:sp>
      <p:sp>
        <p:nvSpPr>
          <p:cNvPr id="1116" name="PlaceHolder 80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ὦ ἄνθρωπε, μενοῦνγε σὺ τίς εἶ ὁ ἀνταποκρινόμενος τῷ θεῷ;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#31</a:t>
            </a:r>
            <a:endParaRPr b="0" lang="en-US" sz="4400" strike="noStrike" u="none">
              <a:solidFill>
                <a:srgbClr val="ffffff"/>
              </a:solidFill>
              <a:uFillTx/>
              <a:latin typeface="Arial"/>
            </a:endParaRPr>
          </a:p>
        </p:txBody>
      </p:sp>
      <p:sp>
        <p:nvSpPr>
          <p:cNvPr id="111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8:24, a question is asked to explain why hope that is seen is not hope.  What question is asked?  </a:t>
            </a:r>
            <a:endParaRPr b="0" lang="en-US" sz="3200" strike="noStrike" u="none">
              <a:solidFill>
                <a:srgbClr val="ffffff"/>
              </a:solidFill>
              <a:uFillTx/>
              <a:latin typeface="Arial"/>
            </a:endParaRPr>
          </a:p>
        </p:txBody>
      </p:sp>
      <p:sp>
        <p:nvSpPr>
          <p:cNvPr id="1119" name="PlaceHolder 25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8:24, se hace una pregunta para explicar por qué la esperanza que se ve no es esperanza. ¿Qué pregunta se hace? </a:t>
            </a:r>
            <a:endParaRPr b="0" lang="en-US" sz="3200" strike="noStrike" u="none">
              <a:solidFill>
                <a:srgbClr val="ffffff"/>
              </a:solidFill>
              <a:uFillTx/>
              <a:latin typeface="Arial"/>
            </a:endParaRPr>
          </a:p>
        </p:txBody>
      </p:sp>
      <p:sp>
        <p:nvSpPr>
          <p:cNvPr id="1120" name="PlaceHolder 25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8:24, une question est posée pour expliquer pourquoi l’espérance visible n’est pas de l’espérance. Quelle question est posée?</a:t>
            </a:r>
            <a:endParaRPr b="0" lang="en-US" sz="3200" strike="noStrike" u="none">
              <a:solidFill>
                <a:srgbClr val="ffffff"/>
              </a:solidFill>
              <a:uFillTx/>
              <a:latin typeface="Arial"/>
            </a:endParaRPr>
          </a:p>
        </p:txBody>
      </p:sp>
      <p:sp>
        <p:nvSpPr>
          <p:cNvPr id="1121"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22" name="TextBox 7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23" name="TextBox 7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24" name="TextBox 7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25" name="TextBox 7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26" name="TextBox 7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27" name="TextBox 7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28" name="TextBox 7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9" name="TextBox 7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0" name="TextBox 7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31" name="TextBox 7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32" name="TextBox 7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33" name="TextBox 7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34" name="TextBox 7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35" name="TextBox 7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36" name="TextBox 7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37" name="TextBox 7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38" name="TextBox 7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39" name="TextBox 7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40" name="TextBox 7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41" name="TextBox 7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42" name="TextBox 7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43" name="TextBox 7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44" name="TextBox 7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45" name="TextBox 7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46" name="TextBox 7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6"/>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5"/>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4"/>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3"/>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2"/>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41"/>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40"/>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9"/>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8"/>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7"/>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6"/>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5"/>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4"/>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3"/>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2"/>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31"/>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30"/>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9"/>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8"/>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7"/>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6"/>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5"/>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4"/>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3"/>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#31</a:t>
            </a:r>
            <a:endParaRPr b="0" lang="en-US" sz="4400" strike="noStrike" u="none">
              <a:solidFill>
                <a:srgbClr val="ffffff"/>
              </a:solidFill>
              <a:uFillTx/>
              <a:latin typeface="Arial"/>
            </a:endParaRPr>
          </a:p>
        </p:txBody>
      </p:sp>
      <p:sp>
        <p:nvSpPr>
          <p:cNvPr id="1148" name="PlaceHolder 25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why does one still hope for what he sees?  </a:t>
            </a:r>
            <a:endParaRPr b="0" lang="en-US" sz="3200" strike="noStrike" u="none">
              <a:solidFill>
                <a:srgbClr val="ffffff"/>
              </a:solidFill>
              <a:uFillTx/>
              <a:latin typeface="Arial"/>
            </a:endParaRPr>
          </a:p>
        </p:txBody>
      </p:sp>
      <p:sp>
        <p:nvSpPr>
          <p:cNvPr id="1149" name="PlaceHolder 25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ya que lo que alguno ve, ¿para qué esperarlo? </a:t>
            </a:r>
            <a:endParaRPr b="0" lang="en-US" sz="3200" strike="noStrike" u="none">
              <a:solidFill>
                <a:srgbClr val="ffffff"/>
              </a:solidFill>
              <a:uFillTx/>
              <a:latin typeface="Arial"/>
            </a:endParaRPr>
          </a:p>
        </p:txBody>
      </p:sp>
      <p:sp>
        <p:nvSpPr>
          <p:cNvPr id="1150" name="PlaceHolder 25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 qu'on voit, peut-on l'espérer encore?</a:t>
            </a:r>
            <a:endParaRPr b="0" lang="en-US" sz="3200" strike="noStrike" u="none">
              <a:solidFill>
                <a:srgbClr val="ffffff"/>
              </a:solidFill>
              <a:uFillTx/>
              <a:latin typeface="Arial"/>
            </a:endParaRPr>
          </a:p>
        </p:txBody>
      </p:sp>
      <p:sp>
        <p:nvSpPr>
          <p:cNvPr id="1151" name="PlaceHolder 26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ὃ γὰρ βλέπει τίς ἐλπίζει;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#32</a:t>
            </a:r>
            <a:endParaRPr b="0" lang="en-US" sz="4400" strike="noStrike" u="none">
              <a:solidFill>
                <a:srgbClr val="ffffff"/>
              </a:solidFill>
              <a:uFillTx/>
              <a:latin typeface="Arial"/>
            </a:endParaRPr>
          </a:p>
        </p:txBody>
      </p:sp>
      <p:sp>
        <p:nvSpPr>
          <p:cNvPr id="115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8:36, what happens to us because we are accounted as sheep for the slaughter?  </a:t>
            </a:r>
            <a:endParaRPr b="0" lang="en-US" sz="3200" strike="noStrike" u="none">
              <a:solidFill>
                <a:srgbClr val="ffffff"/>
              </a:solidFill>
              <a:uFillTx/>
              <a:latin typeface="Arial"/>
            </a:endParaRPr>
          </a:p>
        </p:txBody>
      </p:sp>
      <p:sp>
        <p:nvSpPr>
          <p:cNvPr id="1154" name="PlaceHolder 26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8:36, ¿qué nos sucede porque somos contados como ovejas para el matadero? </a:t>
            </a:r>
            <a:endParaRPr b="0" lang="en-US" sz="3200" strike="noStrike" u="none">
              <a:solidFill>
                <a:srgbClr val="ffffff"/>
              </a:solidFill>
              <a:uFillTx/>
              <a:latin typeface="Arial"/>
            </a:endParaRPr>
          </a:p>
        </p:txBody>
      </p:sp>
      <p:sp>
        <p:nvSpPr>
          <p:cNvPr id="1155" name="PlaceHolder 26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8:36, que nous arrive-t-il parce que nous sommes considérés comme des brebis destinées à l’abattoir?</a:t>
            </a:r>
            <a:endParaRPr b="0" lang="en-US" sz="3200" strike="noStrike" u="none">
              <a:solidFill>
                <a:srgbClr val="ffffff"/>
              </a:solidFill>
              <a:uFillTx/>
              <a:latin typeface="Arial"/>
            </a:endParaRPr>
          </a:p>
        </p:txBody>
      </p:sp>
      <p:sp>
        <p:nvSpPr>
          <p:cNvPr id="1156"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57" name="TextBox 7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58" name="TextBox 7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59" name="TextBox 7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60" name="TextBox 7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61" name="TextBox 7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62" name="TextBox 7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63" name="TextBox 7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64" name="TextBox 7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65" name="TextBox 7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66" name="TextBox 7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67" name="TextBox 7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8" name="TextBox 7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69" name="TextBox 7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70" name="TextBox 7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71" name="TextBox 7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72" name="TextBox 7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73" name="TextBox 7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74" name="TextBox 8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75" name="TextBox 8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76" name="TextBox 8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77" name="TextBox 8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78" name="TextBox 8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79" name="TextBox 8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80" name="TextBox 8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81" name="TextBox 8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81"/>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80"/>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9"/>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8"/>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7"/>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6"/>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5"/>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4"/>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3"/>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2"/>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71"/>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70"/>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9"/>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8"/>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7"/>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6"/>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5"/>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4"/>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3"/>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2"/>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61"/>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60"/>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9"/>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8"/>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#32</a:t>
            </a:r>
            <a:endParaRPr b="0" lang="en-US" sz="4400" strike="noStrike" u="none">
              <a:solidFill>
                <a:srgbClr val="ffffff"/>
              </a:solidFill>
              <a:uFillTx/>
              <a:latin typeface="Arial"/>
            </a:endParaRPr>
          </a:p>
        </p:txBody>
      </p:sp>
      <p:sp>
        <p:nvSpPr>
          <p:cNvPr id="1183" name="PlaceHolder 26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it is written: “For Your sake we are killed all day long;  </a:t>
            </a:r>
            <a:endParaRPr b="0" lang="en-US" sz="3200" strike="noStrike" u="none">
              <a:solidFill>
                <a:srgbClr val="ffffff"/>
              </a:solidFill>
              <a:uFillTx/>
              <a:latin typeface="Arial"/>
            </a:endParaRPr>
          </a:p>
        </p:txBody>
      </p:sp>
      <p:sp>
        <p:nvSpPr>
          <p:cNvPr id="1184" name="PlaceHolder 26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está escrito: «Por causa de ti somos muertos todo el tiempo; </a:t>
            </a:r>
            <a:endParaRPr b="0" lang="en-US" sz="3200" strike="noStrike" u="none">
              <a:solidFill>
                <a:srgbClr val="ffffff"/>
              </a:solidFill>
              <a:uFillTx/>
              <a:latin typeface="Arial"/>
            </a:endParaRPr>
          </a:p>
        </p:txBody>
      </p:sp>
      <p:sp>
        <p:nvSpPr>
          <p:cNvPr id="1185" name="PlaceHolder 26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qu'il est écrit: C'est à cause de toi qu'on nous met à mort tout le jour,</a:t>
            </a:r>
            <a:endParaRPr b="0" lang="en-US" sz="3200" strike="noStrike" u="none">
              <a:solidFill>
                <a:srgbClr val="ffffff"/>
              </a:solidFill>
              <a:uFillTx/>
              <a:latin typeface="Arial"/>
            </a:endParaRPr>
          </a:p>
        </p:txBody>
      </p:sp>
      <p:sp>
        <p:nvSpPr>
          <p:cNvPr id="1186" name="PlaceHolder 26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καθὼς γέγραπται ὅτι Ἕνεκεν σοῦ θανατούμεθα ὅλην τὴν ἡμέραν,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#33</a:t>
            </a:r>
            <a:endParaRPr b="0" lang="en-US" sz="4400" strike="noStrike" u="none">
              <a:solidFill>
                <a:srgbClr val="ffffff"/>
              </a:solidFill>
              <a:uFillTx/>
              <a:latin typeface="Arial"/>
            </a:endParaRPr>
          </a:p>
        </p:txBody>
      </p:sp>
      <p:sp>
        <p:nvSpPr>
          <p:cNvPr id="118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9:27 and Isaiah, who will be saved from the children of Israel?  </a:t>
            </a:r>
            <a:endParaRPr b="0" lang="en-US" sz="3200" strike="noStrike" u="none">
              <a:solidFill>
                <a:srgbClr val="ffffff"/>
              </a:solidFill>
              <a:uFillTx/>
              <a:latin typeface="Arial"/>
            </a:endParaRPr>
          </a:p>
        </p:txBody>
      </p:sp>
      <p:sp>
        <p:nvSpPr>
          <p:cNvPr id="1189" name="PlaceHolder 27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9:27 e Isaías, ¿quiénes serán salvos de los hijos de Israel? </a:t>
            </a:r>
            <a:endParaRPr b="0" lang="en-US" sz="3200" strike="noStrike" u="none">
              <a:solidFill>
                <a:srgbClr val="ffffff"/>
              </a:solidFill>
              <a:uFillTx/>
              <a:latin typeface="Arial"/>
            </a:endParaRPr>
          </a:p>
        </p:txBody>
      </p:sp>
      <p:sp>
        <p:nvSpPr>
          <p:cNvPr id="1190" name="PlaceHolder 27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9:27 et Isaïe, qui sera sauvé des enfants d’Israël?</a:t>
            </a:r>
            <a:endParaRPr b="0" lang="en-US" sz="3200" strike="noStrike" u="none">
              <a:solidFill>
                <a:srgbClr val="ffffff"/>
              </a:solidFill>
              <a:uFillTx/>
              <a:latin typeface="Arial"/>
            </a:endParaRPr>
          </a:p>
        </p:txBody>
      </p:sp>
      <p:sp>
        <p:nvSpPr>
          <p:cNvPr id="1191"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92" name="TextBox 8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93" name="TextBox 8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94" name="TextBox 8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95" name="TextBox 8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96" name="TextBox 8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97" name="TextBox 8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98" name="TextBox 8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99" name="TextBox 8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00" name="TextBox 8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01" name="TextBox 8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02" name="TextBox 8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03" name="TextBox 8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04" name="TextBox 8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05" name="TextBox 8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06" name="TextBox 8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7" name="TextBox 8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08" name="TextBox 8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09" name="TextBox 8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10" name="TextBox 8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11" name="TextBox 8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12" name="TextBox 8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13" name="TextBox 8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14" name="TextBox 8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15" name="TextBox 8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16" name="TextBox 8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6"/>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5"/>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4"/>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3"/>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2"/>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11"/>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10"/>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9"/>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8"/>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7"/>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6"/>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5"/>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4"/>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3"/>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2"/>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201"/>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200"/>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9"/>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8"/>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7"/>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6"/>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5"/>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4"/>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3"/>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a:t>
            </a:r>
            <a:endParaRPr b="0" lang="en-US" sz="4400" strike="noStrike" u="none">
              <a:solidFill>
                <a:srgbClr val="ffffff"/>
              </a:solidFill>
              <a:uFillTx/>
              <a:latin typeface="Arial"/>
            </a:endParaRPr>
          </a:p>
        </p:txBody>
      </p:sp>
      <p:sp>
        <p:nvSpPr>
          <p:cNvPr id="131" name="PlaceHolder 1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you will die;  </a:t>
            </a:r>
            <a:endParaRPr b="0" lang="en-US" sz="3200" strike="noStrike" u="none">
              <a:solidFill>
                <a:srgbClr val="ffffff"/>
              </a:solidFill>
              <a:uFillTx/>
              <a:latin typeface="Arial"/>
            </a:endParaRPr>
          </a:p>
        </p:txBody>
      </p:sp>
      <p:sp>
        <p:nvSpPr>
          <p:cNvPr id="132" name="PlaceHolder 1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moriréis; </a:t>
            </a:r>
            <a:endParaRPr b="0" lang="en-US" sz="3200" strike="noStrike" u="none">
              <a:solidFill>
                <a:srgbClr val="ffffff"/>
              </a:solidFill>
              <a:uFillTx/>
              <a:latin typeface="Arial"/>
            </a:endParaRPr>
          </a:p>
        </p:txBody>
      </p:sp>
      <p:sp>
        <p:nvSpPr>
          <p:cNvPr id="133" name="PlaceHolder 1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vous mourrez;</a:t>
            </a:r>
            <a:endParaRPr b="0" lang="en-US" sz="3200" strike="noStrike" u="none">
              <a:solidFill>
                <a:srgbClr val="ffffff"/>
              </a:solidFill>
              <a:uFillTx/>
              <a:latin typeface="Arial"/>
            </a:endParaRPr>
          </a:p>
        </p:txBody>
      </p:sp>
      <p:sp>
        <p:nvSpPr>
          <p:cNvPr id="134" name="PlaceHolder 1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μέλλετε ἀποθνῄσκειν,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#33</a:t>
            </a:r>
            <a:endParaRPr b="0" lang="en-US" sz="4400" strike="noStrike" u="none">
              <a:solidFill>
                <a:srgbClr val="ffffff"/>
              </a:solidFill>
              <a:uFillTx/>
              <a:latin typeface="Arial"/>
            </a:endParaRPr>
          </a:p>
        </p:txBody>
      </p:sp>
      <p:sp>
        <p:nvSpPr>
          <p:cNvPr id="1218" name="PlaceHolder 27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“Though the number of the children of Israel be as the sand of the sea,  </a:t>
            </a:r>
            <a:endParaRPr b="0" lang="en-US" sz="3200" strike="noStrike" u="none">
              <a:solidFill>
                <a:srgbClr val="ffffff"/>
              </a:solidFill>
              <a:uFillTx/>
              <a:latin typeface="Arial"/>
            </a:endParaRPr>
          </a:p>
        </p:txBody>
      </p:sp>
      <p:sp>
        <p:nvSpPr>
          <p:cNvPr id="1219" name="PlaceHolder 27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«Aunque el número de los hijos de Israel fuera como la arena del mar, </a:t>
            </a:r>
            <a:endParaRPr b="0" lang="en-US" sz="3200" strike="noStrike" u="none">
              <a:solidFill>
                <a:srgbClr val="ffffff"/>
              </a:solidFill>
              <a:uFillTx/>
              <a:latin typeface="Arial"/>
            </a:endParaRPr>
          </a:p>
        </p:txBody>
      </p:sp>
      <p:sp>
        <p:nvSpPr>
          <p:cNvPr id="1220" name="PlaceHolder 27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Quand le nombre des fils d'Israël serait comme le sable de la mer,</a:t>
            </a:r>
            <a:endParaRPr b="0" lang="en-US" sz="3200" strike="noStrike" u="none">
              <a:solidFill>
                <a:srgbClr val="ffffff"/>
              </a:solidFill>
              <a:uFillTx/>
              <a:latin typeface="Arial"/>
            </a:endParaRPr>
          </a:p>
        </p:txBody>
      </p:sp>
      <p:sp>
        <p:nvSpPr>
          <p:cNvPr id="1221" name="PlaceHolder 27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Ἐὰν ᾖ ὁ ἀριθμὸς τῶν υἱῶν Ἰσραὴλ ὡς ἡ ἄμμος τῆς θαλάσσης,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#34</a:t>
            </a:r>
            <a:endParaRPr b="0" lang="en-US" sz="4400" strike="noStrike" u="none">
              <a:solidFill>
                <a:srgbClr val="ffffff"/>
              </a:solidFill>
              <a:uFillTx/>
              <a:latin typeface="Arial"/>
            </a:endParaRPr>
          </a:p>
        </p:txBody>
      </p:sp>
      <p:sp>
        <p:nvSpPr>
          <p:cNvPr id="122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8:28, what is another way to describe those who love God?  </a:t>
            </a:r>
            <a:endParaRPr b="0" lang="en-US" sz="3200" strike="noStrike" u="none">
              <a:solidFill>
                <a:srgbClr val="ffffff"/>
              </a:solidFill>
              <a:uFillTx/>
              <a:latin typeface="Arial"/>
            </a:endParaRPr>
          </a:p>
        </p:txBody>
      </p:sp>
      <p:sp>
        <p:nvSpPr>
          <p:cNvPr id="1224" name="PlaceHolder 28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8:28, ¿cuál es otra manera de describir a quienes aman a Dios? </a:t>
            </a:r>
            <a:endParaRPr b="0" lang="en-US" sz="3200" strike="noStrike" u="none">
              <a:solidFill>
                <a:srgbClr val="ffffff"/>
              </a:solidFill>
              <a:uFillTx/>
              <a:latin typeface="Arial"/>
            </a:endParaRPr>
          </a:p>
        </p:txBody>
      </p:sp>
      <p:sp>
        <p:nvSpPr>
          <p:cNvPr id="1225" name="PlaceHolder 28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8:28, quelle autre façon de décrire ceux qui aiment Dieu?</a:t>
            </a:r>
            <a:endParaRPr b="0" lang="en-US" sz="3200" strike="noStrike" u="none">
              <a:solidFill>
                <a:srgbClr val="ffffff"/>
              </a:solidFill>
              <a:uFillTx/>
              <a:latin typeface="Arial"/>
            </a:endParaRPr>
          </a:p>
        </p:txBody>
      </p:sp>
      <p:sp>
        <p:nvSpPr>
          <p:cNvPr id="1226"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27" name="TextBox 8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28" name="TextBox 8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29" name="TextBox 8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30" name="TextBox 8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31" name="TextBox 8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32" name="TextBox 8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33" name="TextBox 8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34" name="TextBox 8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35" name="TextBox 8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36" name="TextBox 8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37" name="TextBox 8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38" name="TextBox 8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39" name="TextBox 8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40" name="TextBox 8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41" name="TextBox 8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42" name="TextBox 8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43" name="TextBox 8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44" name="TextBox 8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45" name="TextBox 8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6" name="TextBox 8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47" name="TextBox 8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48" name="TextBox 8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49" name="TextBox 8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50" name="TextBox 8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51" name="TextBox 8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51"/>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50"/>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9"/>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8"/>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7"/>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6"/>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5"/>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4"/>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3"/>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2"/>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41"/>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40"/>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9"/>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8"/>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7"/>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6"/>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5"/>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4"/>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3"/>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2"/>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31"/>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30"/>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9"/>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8"/>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#34</a:t>
            </a:r>
            <a:endParaRPr b="0" lang="en-US" sz="4400" strike="noStrike" u="none">
              <a:solidFill>
                <a:srgbClr val="ffffff"/>
              </a:solidFill>
              <a:uFillTx/>
              <a:latin typeface="Arial"/>
            </a:endParaRPr>
          </a:p>
        </p:txBody>
      </p:sp>
      <p:sp>
        <p:nvSpPr>
          <p:cNvPr id="1253" name="PlaceHolder 28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those who are the called according to His purpose.  </a:t>
            </a:r>
            <a:endParaRPr b="0" lang="en-US" sz="3200" strike="noStrike" u="none">
              <a:solidFill>
                <a:srgbClr val="ffffff"/>
              </a:solidFill>
              <a:uFillTx/>
              <a:latin typeface="Arial"/>
            </a:endParaRPr>
          </a:p>
        </p:txBody>
      </p:sp>
      <p:sp>
        <p:nvSpPr>
          <p:cNvPr id="1254" name="PlaceHolder 28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esto es, a los que conforme a su propósito son llamados. </a:t>
            </a:r>
            <a:endParaRPr b="0" lang="en-US" sz="3200" strike="noStrike" u="none">
              <a:solidFill>
                <a:srgbClr val="ffffff"/>
              </a:solidFill>
              <a:uFillTx/>
              <a:latin typeface="Arial"/>
            </a:endParaRPr>
          </a:p>
        </p:txBody>
      </p:sp>
      <p:sp>
        <p:nvSpPr>
          <p:cNvPr id="1255" name="PlaceHolder 28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ceux qui sont appelés selon son dessein.</a:t>
            </a:r>
            <a:endParaRPr b="0" lang="en-US" sz="3200" strike="noStrike" u="none">
              <a:solidFill>
                <a:srgbClr val="ffffff"/>
              </a:solidFill>
              <a:uFillTx/>
              <a:latin typeface="Arial"/>
            </a:endParaRPr>
          </a:p>
        </p:txBody>
      </p:sp>
      <p:sp>
        <p:nvSpPr>
          <p:cNvPr id="1256" name="PlaceHolder 28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τοῖς κατὰ πρόθεσιν κλητοῖς οὖσιν.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#35</a:t>
            </a:r>
            <a:endParaRPr b="0" lang="en-US" sz="4400" strike="noStrike" u="none">
              <a:solidFill>
                <a:srgbClr val="ffffff"/>
              </a:solidFill>
              <a:uFillTx/>
              <a:latin typeface="Arial"/>
            </a:endParaRPr>
          </a:p>
        </p:txBody>
      </p:sp>
      <p:sp>
        <p:nvSpPr>
          <p:cNvPr id="125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9:22, which things might God have decided to endure with much longsuffering?  </a:t>
            </a:r>
            <a:endParaRPr b="0" lang="en-US" sz="3200" strike="noStrike" u="none">
              <a:solidFill>
                <a:srgbClr val="ffffff"/>
              </a:solidFill>
              <a:uFillTx/>
              <a:latin typeface="Arial"/>
            </a:endParaRPr>
          </a:p>
        </p:txBody>
      </p:sp>
      <p:sp>
        <p:nvSpPr>
          <p:cNvPr id="1259" name="PlaceHolder 29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9:22, ¿qué cosas podría haber decidido Dios soportar con mucha paciencia? </a:t>
            </a:r>
            <a:endParaRPr b="0" lang="en-US" sz="3200" strike="noStrike" u="none">
              <a:solidFill>
                <a:srgbClr val="ffffff"/>
              </a:solidFill>
              <a:uFillTx/>
              <a:latin typeface="Arial"/>
            </a:endParaRPr>
          </a:p>
        </p:txBody>
      </p:sp>
      <p:sp>
        <p:nvSpPr>
          <p:cNvPr id="1260" name="PlaceHolder 29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9:22, quelles choses Dieu aurait-il pu décider de supporter avec beaucoup de patience?</a:t>
            </a:r>
            <a:endParaRPr b="0" lang="en-US" sz="3200" strike="noStrike" u="none">
              <a:solidFill>
                <a:srgbClr val="ffffff"/>
              </a:solidFill>
              <a:uFillTx/>
              <a:latin typeface="Arial"/>
            </a:endParaRPr>
          </a:p>
        </p:txBody>
      </p:sp>
      <p:sp>
        <p:nvSpPr>
          <p:cNvPr id="1261"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62" name="TextBox 8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63" name="TextBox 8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64" name="TextBox 8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65" name="TextBox 8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66" name="TextBox 8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67" name="TextBox 8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68" name="TextBox 8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69" name="TextBox 8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70" name="TextBox 8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71" name="TextBox 8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72" name="TextBox 8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73" name="TextBox 8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74" name="TextBox 8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75" name="TextBox 8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76" name="TextBox 8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77" name="TextBox 8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78" name="TextBox 8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79" name="TextBox 8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80" name="TextBox 8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81" name="TextBox 8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82" name="TextBox 8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83" name="TextBox 8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84" name="TextBox 8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5" name="TextBox 8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86" name="TextBox 8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6"/>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5"/>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4"/>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3"/>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2"/>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81"/>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80"/>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9"/>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8"/>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7"/>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6"/>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5"/>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4"/>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3"/>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2"/>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71"/>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70"/>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9"/>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8"/>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7"/>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6"/>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5"/>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4"/>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3"/>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#35</a:t>
            </a:r>
            <a:endParaRPr b="0" lang="en-US" sz="4400" strike="noStrike" u="none">
              <a:solidFill>
                <a:srgbClr val="ffffff"/>
              </a:solidFill>
              <a:uFillTx/>
              <a:latin typeface="Arial"/>
            </a:endParaRPr>
          </a:p>
        </p:txBody>
      </p:sp>
      <p:sp>
        <p:nvSpPr>
          <p:cNvPr id="1288" name="PlaceHolder 29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vessels of wrath prepared for destruction,  </a:t>
            </a:r>
            <a:endParaRPr b="0" lang="en-US" sz="3200" strike="noStrike" u="none">
              <a:solidFill>
                <a:srgbClr val="ffffff"/>
              </a:solidFill>
              <a:uFillTx/>
              <a:latin typeface="Arial"/>
            </a:endParaRPr>
          </a:p>
        </p:txBody>
      </p:sp>
      <p:sp>
        <p:nvSpPr>
          <p:cNvPr id="1289" name="PlaceHolder 29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los vasos de ira preparados para destrucción? </a:t>
            </a:r>
            <a:endParaRPr b="0" lang="en-US" sz="3200" strike="noStrike" u="none">
              <a:solidFill>
                <a:srgbClr val="ffffff"/>
              </a:solidFill>
              <a:uFillTx/>
              <a:latin typeface="Arial"/>
            </a:endParaRPr>
          </a:p>
        </p:txBody>
      </p:sp>
      <p:sp>
        <p:nvSpPr>
          <p:cNvPr id="1290" name="PlaceHolder 29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des vases de colère formés pour la perdition,</a:t>
            </a:r>
            <a:endParaRPr b="0" lang="en-US" sz="3200" strike="noStrike" u="none">
              <a:solidFill>
                <a:srgbClr val="ffffff"/>
              </a:solidFill>
              <a:uFillTx/>
              <a:latin typeface="Arial"/>
            </a:endParaRPr>
          </a:p>
        </p:txBody>
      </p:sp>
      <p:sp>
        <p:nvSpPr>
          <p:cNvPr id="1291" name="PlaceHolder 29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σκεύη ὀργῆς κατηρτισμένα εἰς ἀπώλειαν,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#36</a:t>
            </a:r>
            <a:endParaRPr b="0" lang="en-US" sz="4400" strike="noStrike" u="none">
              <a:solidFill>
                <a:srgbClr val="ffffff"/>
              </a:solidFill>
              <a:uFillTx/>
              <a:latin typeface="Arial"/>
            </a:endParaRPr>
          </a:p>
        </p:txBody>
      </p:sp>
      <p:sp>
        <p:nvSpPr>
          <p:cNvPr id="129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8;5, what do those who live according to the flesh do?  </a:t>
            </a:r>
            <a:endParaRPr b="0" lang="en-US" sz="3200" strike="noStrike" u="none">
              <a:solidFill>
                <a:srgbClr val="ffffff"/>
              </a:solidFill>
              <a:uFillTx/>
              <a:latin typeface="Arial"/>
            </a:endParaRPr>
          </a:p>
        </p:txBody>
      </p:sp>
      <p:sp>
        <p:nvSpPr>
          <p:cNvPr id="1294" name="PlaceHolder 29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8:5, ¿qué hacen los que son de la carne? </a:t>
            </a:r>
            <a:endParaRPr b="0" lang="en-US" sz="3200" strike="noStrike" u="none">
              <a:solidFill>
                <a:srgbClr val="ffffff"/>
              </a:solidFill>
              <a:uFillTx/>
              <a:latin typeface="Arial"/>
            </a:endParaRPr>
          </a:p>
        </p:txBody>
      </p:sp>
      <p:sp>
        <p:nvSpPr>
          <p:cNvPr id="1295" name="PlaceHolder 30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8:5, que font ceux qui vivent selon la chair?</a:t>
            </a:r>
            <a:endParaRPr b="0" lang="en-US" sz="3200" strike="noStrike" u="none">
              <a:solidFill>
                <a:srgbClr val="ffffff"/>
              </a:solidFill>
              <a:uFillTx/>
              <a:latin typeface="Arial"/>
            </a:endParaRPr>
          </a:p>
        </p:txBody>
      </p:sp>
      <p:sp>
        <p:nvSpPr>
          <p:cNvPr id="1296"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97" name="TextBox 8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98" name="TextBox 8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99" name="TextBox 8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00" name="TextBox 8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01" name="TextBox 8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02" name="TextBox 8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03" name="TextBox 8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04" name="TextBox 8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05" name="TextBox 8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06" name="TextBox 8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07" name="TextBox 8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08" name="TextBox 8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09" name="TextBox 8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10" name="TextBox 9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11" name="TextBox 9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12" name="TextBox 9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13" name="TextBox 9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14" name="TextBox 9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15" name="TextBox 9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16" name="TextBox 9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17" name="TextBox 9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18" name="TextBox 9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19" name="TextBox 9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20" name="TextBox 9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21" name="TextBox 9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21"/>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20"/>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9"/>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8"/>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7"/>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6"/>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5"/>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4"/>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3"/>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2"/>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11"/>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10"/>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9"/>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8"/>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7"/>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6"/>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5"/>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4"/>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3"/>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2"/>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301"/>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300"/>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9"/>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8"/>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#36</a:t>
            </a:r>
            <a:endParaRPr b="0" lang="en-US" sz="4400" strike="noStrike" u="none">
              <a:solidFill>
                <a:srgbClr val="ffffff"/>
              </a:solidFill>
              <a:uFillTx/>
              <a:latin typeface="Arial"/>
            </a:endParaRPr>
          </a:p>
        </p:txBody>
      </p:sp>
      <p:sp>
        <p:nvSpPr>
          <p:cNvPr id="1323" name="PlaceHolder 30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set their minds on the things of the flesh,  </a:t>
            </a:r>
            <a:endParaRPr b="0" lang="en-US" sz="3200" strike="noStrike" u="none">
              <a:solidFill>
                <a:srgbClr val="ffffff"/>
              </a:solidFill>
              <a:uFillTx/>
              <a:latin typeface="Arial"/>
            </a:endParaRPr>
          </a:p>
        </p:txBody>
      </p:sp>
      <p:sp>
        <p:nvSpPr>
          <p:cNvPr id="1324" name="PlaceHolder 30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piensan en las cosas de la carne; </a:t>
            </a:r>
            <a:endParaRPr b="0" lang="en-US" sz="3200" strike="noStrike" u="none">
              <a:solidFill>
                <a:srgbClr val="ffffff"/>
              </a:solidFill>
              <a:uFillTx/>
              <a:latin typeface="Arial"/>
            </a:endParaRPr>
          </a:p>
        </p:txBody>
      </p:sp>
      <p:sp>
        <p:nvSpPr>
          <p:cNvPr id="1325" name="PlaceHolder 30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s'affectionnent aux choses de la chair,</a:t>
            </a:r>
            <a:endParaRPr b="0" lang="en-US" sz="3200" strike="noStrike" u="none">
              <a:solidFill>
                <a:srgbClr val="ffffff"/>
              </a:solidFill>
              <a:uFillTx/>
              <a:latin typeface="Arial"/>
            </a:endParaRPr>
          </a:p>
        </p:txBody>
      </p:sp>
      <p:sp>
        <p:nvSpPr>
          <p:cNvPr id="1326" name="PlaceHolder 30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φρονοῦσιν,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#37</a:t>
            </a:r>
            <a:endParaRPr b="0" lang="en-US" sz="4400" strike="noStrike" u="none">
              <a:solidFill>
                <a:srgbClr val="ffffff"/>
              </a:solidFill>
              <a:uFillTx/>
              <a:latin typeface="Arial"/>
            </a:endParaRPr>
          </a:p>
        </p:txBody>
      </p:sp>
      <p:sp>
        <p:nvSpPr>
          <p:cNvPr id="132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8:12, what words are used to describe that we are obligated to not live according the flesh?  </a:t>
            </a:r>
            <a:endParaRPr b="0" lang="en-US" sz="3200" strike="noStrike" u="none">
              <a:solidFill>
                <a:srgbClr val="ffffff"/>
              </a:solidFill>
              <a:uFillTx/>
              <a:latin typeface="Arial"/>
            </a:endParaRPr>
          </a:p>
        </p:txBody>
      </p:sp>
      <p:sp>
        <p:nvSpPr>
          <p:cNvPr id="1329" name="PlaceHolder 30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8:12, ¿qué palabras se usan para describir que estamos obligados a no vivir según la carne? </a:t>
            </a:r>
            <a:endParaRPr b="0" lang="en-US" sz="3200" strike="noStrike" u="none">
              <a:solidFill>
                <a:srgbClr val="ffffff"/>
              </a:solidFill>
              <a:uFillTx/>
              <a:latin typeface="Arial"/>
            </a:endParaRPr>
          </a:p>
        </p:txBody>
      </p:sp>
      <p:sp>
        <p:nvSpPr>
          <p:cNvPr id="1330" name="PlaceHolder 30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8:12, quels mots sont utilisés pour décrire le fait que nous sommes obligés de ne pas vivre selon la chair?</a:t>
            </a:r>
            <a:endParaRPr b="0" lang="en-US" sz="3200" strike="noStrike" u="none">
              <a:solidFill>
                <a:srgbClr val="ffffff"/>
              </a:solidFill>
              <a:uFillTx/>
              <a:latin typeface="Arial"/>
            </a:endParaRPr>
          </a:p>
        </p:txBody>
      </p:sp>
      <p:sp>
        <p:nvSpPr>
          <p:cNvPr id="1331"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32" name="TextBox 9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33" name="TextBox 9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34" name="TextBox 9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35" name="TextBox 9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36" name="TextBox 9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37" name="TextBox 9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38" name="TextBox 9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39" name="TextBox 9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40" name="TextBox 9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41" name="TextBox 9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42" name="TextBox 9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43" name="TextBox 9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44" name="TextBox 9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45" name="TextBox 9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46" name="TextBox 9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47" name="TextBox 9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48" name="TextBox 9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49" name="TextBox 9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50" name="TextBox 9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51" name="TextBox 9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52" name="TextBox 9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53" name="TextBox 9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54" name="TextBox 9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55" name="TextBox 9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56" name="TextBox 9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6"/>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5"/>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4"/>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3"/>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2"/>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51"/>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50"/>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9"/>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8"/>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7"/>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6"/>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5"/>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4"/>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3"/>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2"/>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41"/>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40"/>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9"/>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8"/>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7"/>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6"/>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5"/>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4"/>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3"/>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#37</a:t>
            </a:r>
            <a:endParaRPr b="0" lang="en-US" sz="4400" strike="noStrike" u="none">
              <a:solidFill>
                <a:srgbClr val="ffffff"/>
              </a:solidFill>
              <a:uFillTx/>
              <a:latin typeface="Arial"/>
            </a:endParaRPr>
          </a:p>
        </p:txBody>
      </p:sp>
      <p:sp>
        <p:nvSpPr>
          <p:cNvPr id="1358" name="PlaceHolder 31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brethren, we are debtors—  </a:t>
            </a:r>
            <a:endParaRPr b="0" lang="en-US" sz="3200" strike="noStrike" u="none">
              <a:solidFill>
                <a:srgbClr val="ffffff"/>
              </a:solidFill>
              <a:uFillTx/>
              <a:latin typeface="Arial"/>
            </a:endParaRPr>
          </a:p>
        </p:txBody>
      </p:sp>
      <p:sp>
        <p:nvSpPr>
          <p:cNvPr id="1359" name="PlaceHolder 31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que, hermanos, deudores somos, </a:t>
            </a:r>
            <a:endParaRPr b="0" lang="en-US" sz="3200" strike="noStrike" u="none">
              <a:solidFill>
                <a:srgbClr val="ffffff"/>
              </a:solidFill>
              <a:uFillTx/>
              <a:latin typeface="Arial"/>
            </a:endParaRPr>
          </a:p>
        </p:txBody>
      </p:sp>
      <p:sp>
        <p:nvSpPr>
          <p:cNvPr id="1360" name="PlaceHolder 31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Ainsi donc, frères, nous ne sommes point redevables à la chair, pour vivre selon la chair.</a:t>
            </a:r>
            <a:endParaRPr b="0" lang="en-US" sz="3200" strike="noStrike" u="none">
              <a:solidFill>
                <a:srgbClr val="ffffff"/>
              </a:solidFill>
              <a:uFillTx/>
              <a:latin typeface="Arial"/>
            </a:endParaRPr>
          </a:p>
        </p:txBody>
      </p:sp>
      <p:sp>
        <p:nvSpPr>
          <p:cNvPr id="1361" name="PlaceHolder 31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Ἄρα οὖν, ἀδελφοί, ὀφειλέται ἐσμέν,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#38</a:t>
            </a:r>
            <a:endParaRPr b="0" lang="en-US" sz="4400" strike="noStrike" u="none">
              <a:solidFill>
                <a:srgbClr val="ffffff"/>
              </a:solidFill>
              <a:uFillTx/>
              <a:latin typeface="Arial"/>
            </a:endParaRPr>
          </a:p>
        </p:txBody>
      </p:sp>
      <p:sp>
        <p:nvSpPr>
          <p:cNvPr id="136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8:19, what does the earnest expectation of the creation eagerly do?  </a:t>
            </a:r>
            <a:endParaRPr b="0" lang="en-US" sz="3200" strike="noStrike" u="none">
              <a:solidFill>
                <a:srgbClr val="ffffff"/>
              </a:solidFill>
              <a:uFillTx/>
              <a:latin typeface="Arial"/>
            </a:endParaRPr>
          </a:p>
        </p:txBody>
      </p:sp>
      <p:sp>
        <p:nvSpPr>
          <p:cNvPr id="1364" name="PlaceHolder 31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8:19, ¿qué hace la ferviente expectativa de la creación? </a:t>
            </a:r>
            <a:endParaRPr b="0" lang="en-US" sz="3200" strike="noStrike" u="none">
              <a:solidFill>
                <a:srgbClr val="ffffff"/>
              </a:solidFill>
              <a:uFillTx/>
              <a:latin typeface="Arial"/>
            </a:endParaRPr>
          </a:p>
        </p:txBody>
      </p:sp>
      <p:sp>
        <p:nvSpPr>
          <p:cNvPr id="1365" name="PlaceHolder 31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8:19, que fait l’attente sincère de la création?</a:t>
            </a:r>
            <a:endParaRPr b="0" lang="en-US" sz="3200" strike="noStrike" u="none">
              <a:solidFill>
                <a:srgbClr val="ffffff"/>
              </a:solidFill>
              <a:uFillTx/>
              <a:latin typeface="Arial"/>
            </a:endParaRPr>
          </a:p>
        </p:txBody>
      </p:sp>
      <p:sp>
        <p:nvSpPr>
          <p:cNvPr id="1366"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67" name="TextBox 9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68" name="TextBox 9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69" name="TextBox 9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70" name="TextBox 9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71" name="TextBox 9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72" name="TextBox 9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73" name="TextBox 9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74" name="TextBox 9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75" name="TextBox 9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76" name="TextBox 9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77" name="TextBox 9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78" name="TextBox 9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79" name="TextBox 9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80" name="TextBox 9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81" name="TextBox 9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82" name="TextBox 9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83" name="TextBox 9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84" name="TextBox 9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85" name="TextBox 9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86" name="TextBox 9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87" name="TextBox 9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88" name="TextBox 9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89" name="TextBox 9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90" name="TextBox 9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91" name="TextBox 9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91"/>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90"/>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9"/>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8"/>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7"/>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6"/>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5"/>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4"/>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3"/>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2"/>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81"/>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80"/>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9"/>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8"/>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7"/>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6"/>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5"/>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4"/>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3"/>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2"/>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71"/>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70"/>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9"/>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8"/>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a:t>
            </a:r>
            <a:endParaRPr b="0" lang="en-US" sz="4400" strike="noStrike" u="none">
              <a:solidFill>
                <a:srgbClr val="ffffff"/>
              </a:solidFill>
              <a:uFillTx/>
              <a:latin typeface="Arial"/>
            </a:endParaRPr>
          </a:p>
        </p:txBody>
      </p:sp>
      <p:sp>
        <p:nvSpPr>
          <p:cNvPr id="13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9:12, what was Rebecca told that the older of her children would do?  </a:t>
            </a:r>
            <a:endParaRPr b="0" lang="en-US" sz="3200" strike="noStrike" u="none">
              <a:solidFill>
                <a:srgbClr val="ffffff"/>
              </a:solidFill>
              <a:uFillTx/>
              <a:latin typeface="Arial"/>
            </a:endParaRPr>
          </a:p>
        </p:txBody>
      </p:sp>
      <p:sp>
        <p:nvSpPr>
          <p:cNvPr id="137" name="PlaceHolder 2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9:12, ¿qué le dijeron a Rebeca que haría el mayor de sus hijos? </a:t>
            </a:r>
            <a:endParaRPr b="0" lang="en-US" sz="3200" strike="noStrike" u="none">
              <a:solidFill>
                <a:srgbClr val="ffffff"/>
              </a:solidFill>
              <a:uFillTx/>
              <a:latin typeface="Arial"/>
            </a:endParaRPr>
          </a:p>
        </p:txBody>
      </p:sp>
      <p:sp>
        <p:nvSpPr>
          <p:cNvPr id="138" name="PlaceHolder 2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9:12, qu’a-t-on dit à Rébecca que ferait l’aîné de ses enfants?</a:t>
            </a:r>
            <a:endParaRPr b="0" lang="en-US" sz="3200" strike="noStrike" u="none">
              <a:solidFill>
                <a:srgbClr val="ffffff"/>
              </a:solidFill>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 name="TextBox 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1" name="TextBox 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2" name="TextBox 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 name="TextBox 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 name="TextBox 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5" name="TextBox 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6" name="TextBox 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 name="TextBox 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 name="TextBox 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9" name="TextBox 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0" name="TextBox 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 name="TextBox 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2" name="TextBox 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3" name="TextBox 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4" name="TextBox 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 name="TextBox 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6" name="TextBox 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7" name="TextBox 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8" name="TextBox 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 name="TextBox 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0" name="TextBox 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1" name="TextBox 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2" name="TextBox 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 name="TextBox 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4" name="TextBox 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#38</a:t>
            </a:r>
            <a:endParaRPr b="0" lang="en-US" sz="4400" strike="noStrike" u="none">
              <a:solidFill>
                <a:srgbClr val="ffffff"/>
              </a:solidFill>
              <a:uFillTx/>
              <a:latin typeface="Arial"/>
            </a:endParaRPr>
          </a:p>
        </p:txBody>
      </p:sp>
      <p:sp>
        <p:nvSpPr>
          <p:cNvPr id="1393" name="PlaceHolder 32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waits for the revealing of the sons of God.  </a:t>
            </a:r>
            <a:endParaRPr b="0" lang="en-US" sz="3200" strike="noStrike" u="none">
              <a:solidFill>
                <a:srgbClr val="ffffff"/>
              </a:solidFill>
              <a:uFillTx/>
              <a:latin typeface="Arial"/>
            </a:endParaRPr>
          </a:p>
        </p:txBody>
      </p:sp>
      <p:sp>
        <p:nvSpPr>
          <p:cNvPr id="1394" name="PlaceHolder 32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 el aguardar la manifestación de los hijos de Dios. </a:t>
            </a:r>
            <a:endParaRPr b="0" lang="en-US" sz="3200" strike="noStrike" u="none">
              <a:solidFill>
                <a:srgbClr val="ffffff"/>
              </a:solidFill>
              <a:uFillTx/>
              <a:latin typeface="Arial"/>
            </a:endParaRPr>
          </a:p>
        </p:txBody>
      </p:sp>
      <p:sp>
        <p:nvSpPr>
          <p:cNvPr id="1395" name="PlaceHolder 32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 révélation des fils de Dieu.</a:t>
            </a:r>
            <a:endParaRPr b="0" lang="en-US" sz="3200" strike="noStrike" u="none">
              <a:solidFill>
                <a:srgbClr val="ffffff"/>
              </a:solidFill>
              <a:uFillTx/>
              <a:latin typeface="Arial"/>
            </a:endParaRPr>
          </a:p>
        </p:txBody>
      </p:sp>
      <p:sp>
        <p:nvSpPr>
          <p:cNvPr id="1396" name="PlaceHolder 32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τὴν ἀποκάλυψιν τῶν υἱῶν τοῦ θεοῦ ἀπεκδέχεται·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#39</a:t>
            </a:r>
            <a:endParaRPr b="0" lang="en-US" sz="4400" strike="noStrike" u="none">
              <a:solidFill>
                <a:srgbClr val="ffffff"/>
              </a:solidFill>
              <a:uFillTx/>
              <a:latin typeface="Arial"/>
            </a:endParaRPr>
          </a:p>
        </p:txBody>
      </p:sp>
      <p:sp>
        <p:nvSpPr>
          <p:cNvPr id="139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9:12, who was Rebecca told shall serve the younger of her children?  </a:t>
            </a:r>
            <a:endParaRPr b="0" lang="en-US" sz="3200" strike="noStrike" u="none">
              <a:solidFill>
                <a:srgbClr val="ffffff"/>
              </a:solidFill>
              <a:uFillTx/>
              <a:latin typeface="Arial"/>
            </a:endParaRPr>
          </a:p>
        </p:txBody>
      </p:sp>
      <p:sp>
        <p:nvSpPr>
          <p:cNvPr id="1399" name="PlaceHolder 32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9:12, ¿a quién se le dijo a Rebeca que serviría al menor de sus hijos? </a:t>
            </a:r>
            <a:endParaRPr b="0" lang="en-US" sz="3200" strike="noStrike" u="none">
              <a:solidFill>
                <a:srgbClr val="ffffff"/>
              </a:solidFill>
              <a:uFillTx/>
              <a:latin typeface="Arial"/>
            </a:endParaRPr>
          </a:p>
        </p:txBody>
      </p:sp>
      <p:sp>
        <p:nvSpPr>
          <p:cNvPr id="1400" name="PlaceHolder 32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9:12, à qui Rebecca a-t-elle dit qu’elle servirait le plus jeune de ses enfants?</a:t>
            </a:r>
            <a:endParaRPr b="0" lang="en-US" sz="3200" strike="noStrike" u="none">
              <a:solidFill>
                <a:srgbClr val="ffffff"/>
              </a:solidFill>
              <a:uFillTx/>
              <a:latin typeface="Arial"/>
            </a:endParaRPr>
          </a:p>
        </p:txBody>
      </p:sp>
      <p:sp>
        <p:nvSpPr>
          <p:cNvPr id="1401"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2" name="TextBox 9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03" name="TextBox 9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04" name="TextBox 9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05" name="TextBox 9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06" name="TextBox 9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07" name="TextBox 9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08" name="TextBox 9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09" name="TextBox 9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10" name="TextBox 9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11" name="TextBox 9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12" name="TextBox 9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13" name="TextBox 9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14" name="TextBox 9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15" name="TextBox 9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16" name="TextBox 9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17" name="TextBox 9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18" name="TextBox 9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19" name="TextBox 9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20" name="TextBox 9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21" name="TextBox 9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22" name="TextBox 9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23" name="TextBox 9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24" name="TextBox 9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25" name="TextBox 9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26" name="TextBox 9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6"/>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5"/>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4"/>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3"/>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2"/>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21"/>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20"/>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9"/>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8"/>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7"/>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6"/>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5"/>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4"/>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3"/>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2"/>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11"/>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10"/>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9"/>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8"/>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7"/>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6"/>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5"/>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4"/>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3"/>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#39</a:t>
            </a:r>
            <a:endParaRPr b="0" lang="en-US" sz="4400" strike="noStrike" u="none">
              <a:solidFill>
                <a:srgbClr val="ffffff"/>
              </a:solidFill>
              <a:uFillTx/>
              <a:latin typeface="Arial"/>
            </a:endParaRPr>
          </a:p>
        </p:txBody>
      </p:sp>
      <p:sp>
        <p:nvSpPr>
          <p:cNvPr id="1428" name="PlaceHolder 32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it was said to her, “The older  </a:t>
            </a:r>
            <a:endParaRPr b="0" lang="en-US" sz="3200" strike="noStrike" u="none">
              <a:solidFill>
                <a:srgbClr val="ffffff"/>
              </a:solidFill>
              <a:uFillTx/>
              <a:latin typeface="Arial"/>
            </a:endParaRPr>
          </a:p>
        </p:txBody>
      </p:sp>
      <p:sp>
        <p:nvSpPr>
          <p:cNvPr id="1429" name="PlaceHolder 33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cuando Dios le dijo a Rebeca: «El mayor </a:t>
            </a:r>
            <a:endParaRPr b="0" lang="en-US" sz="3200" strike="noStrike" u="none">
              <a:solidFill>
                <a:srgbClr val="ffffff"/>
              </a:solidFill>
              <a:uFillTx/>
              <a:latin typeface="Arial"/>
            </a:endParaRPr>
          </a:p>
        </p:txBody>
      </p:sp>
      <p:sp>
        <p:nvSpPr>
          <p:cNvPr id="1430" name="PlaceHolder 33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fut dit à Rébecca: L'aîné</a:t>
            </a:r>
            <a:endParaRPr b="0" lang="en-US" sz="3200" strike="noStrike" u="none">
              <a:solidFill>
                <a:srgbClr val="ffffff"/>
              </a:solidFill>
              <a:uFillTx/>
              <a:latin typeface="Arial"/>
            </a:endParaRPr>
          </a:p>
        </p:txBody>
      </p:sp>
      <p:sp>
        <p:nvSpPr>
          <p:cNvPr id="1431" name="PlaceHolder 33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ἐρρέθη αὐτῇ ὅτι Ὁ μείζων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#40</a:t>
            </a:r>
            <a:endParaRPr b="0" lang="en-US" sz="4400" strike="noStrike" u="none">
              <a:solidFill>
                <a:srgbClr val="ffffff"/>
              </a:solidFill>
              <a:uFillTx/>
              <a:latin typeface="Arial"/>
            </a:endParaRPr>
          </a:p>
        </p:txBody>
      </p:sp>
      <p:sp>
        <p:nvSpPr>
          <p:cNvPr id="143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8:14, all who are led by the Spirit of God are what?  </a:t>
            </a:r>
            <a:endParaRPr b="0" lang="en-US" sz="3200" strike="noStrike" u="none">
              <a:solidFill>
                <a:srgbClr val="ffffff"/>
              </a:solidFill>
              <a:uFillTx/>
              <a:latin typeface="Arial"/>
            </a:endParaRPr>
          </a:p>
        </p:txBody>
      </p:sp>
      <p:sp>
        <p:nvSpPr>
          <p:cNvPr id="1434" name="PlaceHolder 33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8:14, ¿qué son todos los que son guiados por el Espíritu de Dios? </a:t>
            </a:r>
            <a:endParaRPr b="0" lang="en-US" sz="3200" strike="noStrike" u="none">
              <a:solidFill>
                <a:srgbClr val="ffffff"/>
              </a:solidFill>
              <a:uFillTx/>
              <a:latin typeface="Arial"/>
            </a:endParaRPr>
          </a:p>
        </p:txBody>
      </p:sp>
      <p:sp>
        <p:nvSpPr>
          <p:cNvPr id="1435" name="PlaceHolder 33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8:14, que sont tous ceux qui sont conduits par l’Esprit de Dieu?</a:t>
            </a:r>
            <a:endParaRPr b="0" lang="en-US" sz="3200" strike="noStrike" u="none">
              <a:solidFill>
                <a:srgbClr val="ffffff"/>
              </a:solidFill>
              <a:uFillTx/>
              <a:latin typeface="Arial"/>
            </a:endParaRPr>
          </a:p>
        </p:txBody>
      </p:sp>
      <p:sp>
        <p:nvSpPr>
          <p:cNvPr id="1436"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37" name="TextBox 9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38" name="TextBox 9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39" name="TextBox 9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40" name="TextBox 9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1" name="TextBox 9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42" name="TextBox 9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43" name="TextBox 9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44" name="TextBox 9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45" name="TextBox 9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46" name="TextBox 10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47" name="TextBox 10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48" name="TextBox 10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49" name="TextBox 10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50" name="TextBox 10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51" name="TextBox 10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52" name="TextBox 10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53" name="TextBox 10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54" name="TextBox 10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55" name="TextBox 10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56" name="TextBox 10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57" name="TextBox 10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58" name="TextBox 10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59" name="TextBox 10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60" name="TextBox 10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61" name="TextBox 10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61"/>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60"/>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9"/>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8"/>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7"/>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6"/>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5"/>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4"/>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3"/>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2"/>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51"/>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50"/>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9"/>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8"/>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7"/>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6"/>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5"/>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4"/>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3"/>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2"/>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41"/>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40"/>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9"/>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8"/>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#40</a:t>
            </a:r>
            <a:endParaRPr b="0" lang="en-US" sz="4400" strike="noStrike" u="none">
              <a:solidFill>
                <a:srgbClr val="ffffff"/>
              </a:solidFill>
              <a:uFillTx/>
              <a:latin typeface="Arial"/>
            </a:endParaRPr>
          </a:p>
        </p:txBody>
      </p:sp>
      <p:sp>
        <p:nvSpPr>
          <p:cNvPr id="1463" name="PlaceHolder 33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these are sons of God.  </a:t>
            </a:r>
            <a:endParaRPr b="0" lang="en-US" sz="3200" strike="noStrike" u="none">
              <a:solidFill>
                <a:srgbClr val="ffffff"/>
              </a:solidFill>
              <a:uFillTx/>
              <a:latin typeface="Arial"/>
            </a:endParaRPr>
          </a:p>
        </p:txBody>
      </p:sp>
      <p:sp>
        <p:nvSpPr>
          <p:cNvPr id="1464" name="PlaceHolder 33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son hijos de Dios, </a:t>
            </a:r>
            <a:endParaRPr b="0" lang="en-US" sz="3200" strike="noStrike" u="none">
              <a:solidFill>
                <a:srgbClr val="ffffff"/>
              </a:solidFill>
              <a:uFillTx/>
              <a:latin typeface="Arial"/>
            </a:endParaRPr>
          </a:p>
        </p:txBody>
      </p:sp>
      <p:sp>
        <p:nvSpPr>
          <p:cNvPr id="1465" name="PlaceHolder 34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sont fils de Dieu.</a:t>
            </a:r>
            <a:endParaRPr b="0" lang="en-US" sz="3200" strike="noStrike" u="none">
              <a:solidFill>
                <a:srgbClr val="ffffff"/>
              </a:solidFill>
              <a:uFillTx/>
              <a:latin typeface="Arial"/>
            </a:endParaRPr>
          </a:p>
        </p:txBody>
      </p:sp>
      <p:sp>
        <p:nvSpPr>
          <p:cNvPr id="1466" name="PlaceHolder 34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οὗτοι υἱοί εἰσιν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#41</a:t>
            </a:r>
            <a:endParaRPr b="0" lang="en-US" sz="4400" strike="noStrike" u="none">
              <a:solidFill>
                <a:srgbClr val="ffffff"/>
              </a:solidFill>
              <a:uFillTx/>
              <a:latin typeface="Arial"/>
            </a:endParaRPr>
          </a:p>
        </p:txBody>
      </p:sp>
      <p:sp>
        <p:nvSpPr>
          <p:cNvPr id="146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8:34, where is Christ now that he is risen?  </a:t>
            </a:r>
            <a:endParaRPr b="0" lang="en-US" sz="3200" strike="noStrike" u="none">
              <a:solidFill>
                <a:srgbClr val="ffffff"/>
              </a:solidFill>
              <a:uFillTx/>
              <a:latin typeface="Arial"/>
            </a:endParaRPr>
          </a:p>
        </p:txBody>
      </p:sp>
      <p:sp>
        <p:nvSpPr>
          <p:cNvPr id="1469" name="PlaceHolder 34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8:34, ¿dónde está Cristo ahora que ha resucitado? </a:t>
            </a:r>
            <a:endParaRPr b="0" lang="en-US" sz="3200" strike="noStrike" u="none">
              <a:solidFill>
                <a:srgbClr val="ffffff"/>
              </a:solidFill>
              <a:uFillTx/>
              <a:latin typeface="Arial"/>
            </a:endParaRPr>
          </a:p>
        </p:txBody>
      </p:sp>
      <p:sp>
        <p:nvSpPr>
          <p:cNvPr id="1470" name="PlaceHolder 34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8:34, où est le Christ maintenant qu’il est ressuscité?</a:t>
            </a:r>
            <a:endParaRPr b="0" lang="en-US" sz="3200" strike="noStrike" u="none">
              <a:solidFill>
                <a:srgbClr val="ffffff"/>
              </a:solidFill>
              <a:uFillTx/>
              <a:latin typeface="Arial"/>
            </a:endParaRPr>
          </a:p>
        </p:txBody>
      </p:sp>
      <p:sp>
        <p:nvSpPr>
          <p:cNvPr id="1471"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72" name="TextBox 10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73" name="TextBox 10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74" name="TextBox 10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75" name="TextBox 10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76" name="TextBox 10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77" name="TextBox 10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78" name="TextBox 10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9" name="TextBox 10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0" name="TextBox 10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81" name="TextBox 10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82" name="TextBox 10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83" name="TextBox 10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84" name="TextBox 10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85" name="TextBox 10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86" name="TextBox 10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87" name="TextBox 10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88" name="TextBox 10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89" name="TextBox 10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90" name="TextBox 10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91" name="TextBox 10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92" name="TextBox 10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93" name="TextBox 10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94" name="TextBox 10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95" name="TextBox 10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96" name="TextBox 10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6"/>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5"/>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4"/>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3"/>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2"/>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91"/>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90"/>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9"/>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8"/>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7"/>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6"/>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5"/>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4"/>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3"/>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2"/>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81"/>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80"/>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9"/>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8"/>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7"/>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6"/>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5"/>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4"/>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3"/>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#41</a:t>
            </a:r>
            <a:endParaRPr b="0" lang="en-US" sz="4400" strike="noStrike" u="none">
              <a:solidFill>
                <a:srgbClr val="ffffff"/>
              </a:solidFill>
              <a:uFillTx/>
              <a:latin typeface="Arial"/>
            </a:endParaRPr>
          </a:p>
        </p:txBody>
      </p:sp>
      <p:sp>
        <p:nvSpPr>
          <p:cNvPr id="1498" name="PlaceHolder 34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is even at the right hand of God,  </a:t>
            </a:r>
            <a:endParaRPr b="0" lang="en-US" sz="3200" strike="noStrike" u="none">
              <a:solidFill>
                <a:srgbClr val="ffffff"/>
              </a:solidFill>
              <a:uFillTx/>
              <a:latin typeface="Arial"/>
            </a:endParaRPr>
          </a:p>
        </p:txBody>
      </p:sp>
      <p:sp>
        <p:nvSpPr>
          <p:cNvPr id="1499" name="PlaceHolder 34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que además está a la diestra de Dios, </a:t>
            </a:r>
            <a:endParaRPr b="0" lang="en-US" sz="3200" strike="noStrike" u="none">
              <a:solidFill>
                <a:srgbClr val="ffffff"/>
              </a:solidFill>
              <a:uFillTx/>
              <a:latin typeface="Arial"/>
            </a:endParaRPr>
          </a:p>
        </p:txBody>
      </p:sp>
      <p:sp>
        <p:nvSpPr>
          <p:cNvPr id="1500" name="PlaceHolder 34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est à la droite de Dieu,</a:t>
            </a:r>
            <a:endParaRPr b="0" lang="en-US" sz="3200" strike="noStrike" u="none">
              <a:solidFill>
                <a:srgbClr val="ffffff"/>
              </a:solidFill>
              <a:uFillTx/>
              <a:latin typeface="Arial"/>
            </a:endParaRPr>
          </a:p>
        </p:txBody>
      </p:sp>
      <p:sp>
        <p:nvSpPr>
          <p:cNvPr id="1501" name="PlaceHolder 35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ὅς καί ἐστιν ἐν δεξιᾷ τοῦ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#42</a:t>
            </a:r>
            <a:endParaRPr b="0" lang="en-US" sz="4400" strike="noStrike" u="none">
              <a:solidFill>
                <a:srgbClr val="ffffff"/>
              </a:solidFill>
              <a:uFillTx/>
              <a:latin typeface="Arial"/>
            </a:endParaRPr>
          </a:p>
        </p:txBody>
      </p:sp>
      <p:sp>
        <p:nvSpPr>
          <p:cNvPr id="150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8:17, if we are heirs of God and joint heirs with Christ, what else are we?  </a:t>
            </a:r>
            <a:endParaRPr b="0" lang="en-US" sz="3200" strike="noStrike" u="none">
              <a:solidFill>
                <a:srgbClr val="ffffff"/>
              </a:solidFill>
              <a:uFillTx/>
              <a:latin typeface="Arial"/>
            </a:endParaRPr>
          </a:p>
        </p:txBody>
      </p:sp>
      <p:sp>
        <p:nvSpPr>
          <p:cNvPr id="1504" name="PlaceHolder 35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8:17, si somos herederos de Dios y coherederos con Cristo, ¿qué más somos? </a:t>
            </a:r>
            <a:endParaRPr b="0" lang="en-US" sz="3200" strike="noStrike" u="none">
              <a:solidFill>
                <a:srgbClr val="ffffff"/>
              </a:solidFill>
              <a:uFillTx/>
              <a:latin typeface="Arial"/>
            </a:endParaRPr>
          </a:p>
        </p:txBody>
      </p:sp>
      <p:sp>
        <p:nvSpPr>
          <p:cNvPr id="1505" name="PlaceHolder 35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8:17, si nous sommes héritiers de Dieu et cohéritiers de Christ, que sommes-nous d’autre?</a:t>
            </a:r>
            <a:endParaRPr b="0" lang="en-US" sz="3200" strike="noStrike" u="none">
              <a:solidFill>
                <a:srgbClr val="ffffff"/>
              </a:solidFill>
              <a:uFillTx/>
              <a:latin typeface="Arial"/>
            </a:endParaRPr>
          </a:p>
        </p:txBody>
      </p:sp>
      <p:sp>
        <p:nvSpPr>
          <p:cNvPr id="1506"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07" name="TextBox 10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08" name="TextBox 10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09" name="TextBox 10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10" name="TextBox 10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11" name="TextBox 10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12" name="TextBox 10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13" name="TextBox 10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14" name="TextBox 10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15" name="TextBox 10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16" name="TextBox 10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17" name="TextBox 10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8" name="TextBox 10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19" name="TextBox 10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20" name="TextBox 10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21" name="TextBox 10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22" name="TextBox 10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23" name="TextBox 10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24" name="TextBox 10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25" name="TextBox 10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26" name="TextBox 10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27" name="TextBox 10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28" name="TextBox 10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29" name="TextBox 10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30" name="TextBox 10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31" name="TextBox 10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31"/>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30"/>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9"/>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8"/>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7"/>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6"/>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5"/>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4"/>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3"/>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2"/>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21"/>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20"/>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9"/>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8"/>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7"/>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6"/>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5"/>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4"/>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3"/>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2"/>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11"/>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10"/>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9"/>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8"/>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#42</a:t>
            </a:r>
            <a:endParaRPr b="0" lang="en-US" sz="4400" strike="noStrike" u="none">
              <a:solidFill>
                <a:srgbClr val="ffffff"/>
              </a:solidFill>
              <a:uFillTx/>
              <a:latin typeface="Arial"/>
            </a:endParaRPr>
          </a:p>
        </p:txBody>
      </p:sp>
      <p:sp>
        <p:nvSpPr>
          <p:cNvPr id="1533" name="PlaceHolder 35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if children,  </a:t>
            </a:r>
            <a:endParaRPr b="0" lang="en-US" sz="3200" strike="noStrike" u="none">
              <a:solidFill>
                <a:srgbClr val="ffffff"/>
              </a:solidFill>
              <a:uFillTx/>
              <a:latin typeface="Arial"/>
            </a:endParaRPr>
          </a:p>
        </p:txBody>
      </p:sp>
      <p:sp>
        <p:nvSpPr>
          <p:cNvPr id="1534" name="PlaceHolder 35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si hijos, </a:t>
            </a:r>
            <a:endParaRPr b="0" lang="en-US" sz="3200" strike="noStrike" u="none">
              <a:solidFill>
                <a:srgbClr val="ffffff"/>
              </a:solidFill>
              <a:uFillTx/>
              <a:latin typeface="Arial"/>
            </a:endParaRPr>
          </a:p>
        </p:txBody>
      </p:sp>
      <p:sp>
        <p:nvSpPr>
          <p:cNvPr id="1535" name="PlaceHolder 35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Or, si nous sommes enfants,</a:t>
            </a:r>
            <a:endParaRPr b="0" lang="en-US" sz="3200" strike="noStrike" u="none">
              <a:solidFill>
                <a:srgbClr val="ffffff"/>
              </a:solidFill>
              <a:uFillTx/>
              <a:latin typeface="Arial"/>
            </a:endParaRPr>
          </a:p>
        </p:txBody>
      </p:sp>
      <p:sp>
        <p:nvSpPr>
          <p:cNvPr id="1536" name="PlaceHolder 35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δὲ τέκνα,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#43</a:t>
            </a:r>
            <a:endParaRPr b="0" lang="en-US" sz="4400" strike="noStrike" u="none">
              <a:solidFill>
                <a:srgbClr val="ffffff"/>
              </a:solidFill>
              <a:uFillTx/>
              <a:latin typeface="Arial"/>
            </a:endParaRPr>
          </a:p>
        </p:txBody>
      </p:sp>
      <p:sp>
        <p:nvSpPr>
          <p:cNvPr id="153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9:31, what has Israel not attained?  </a:t>
            </a:r>
            <a:endParaRPr b="0" lang="en-US" sz="3200" strike="noStrike" u="none">
              <a:solidFill>
                <a:srgbClr val="ffffff"/>
              </a:solidFill>
              <a:uFillTx/>
              <a:latin typeface="Arial"/>
            </a:endParaRPr>
          </a:p>
        </p:txBody>
      </p:sp>
      <p:sp>
        <p:nvSpPr>
          <p:cNvPr id="1539" name="PlaceHolder 36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9:31, ¿qué no ha logrado Israel? </a:t>
            </a:r>
            <a:endParaRPr b="0" lang="en-US" sz="3200" strike="noStrike" u="none">
              <a:solidFill>
                <a:srgbClr val="ffffff"/>
              </a:solidFill>
              <a:uFillTx/>
              <a:latin typeface="Arial"/>
            </a:endParaRPr>
          </a:p>
        </p:txBody>
      </p:sp>
      <p:sp>
        <p:nvSpPr>
          <p:cNvPr id="1540" name="PlaceHolder 36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9:31, qu’est-ce qu’Israël n’a pas atteint?</a:t>
            </a:r>
            <a:endParaRPr b="0" lang="en-US" sz="3200" strike="noStrike" u="none">
              <a:solidFill>
                <a:srgbClr val="ffffff"/>
              </a:solidFill>
              <a:uFillTx/>
              <a:latin typeface="Arial"/>
            </a:endParaRPr>
          </a:p>
        </p:txBody>
      </p:sp>
      <p:sp>
        <p:nvSpPr>
          <p:cNvPr id="1541"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42" name="TextBox 10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43" name="TextBox 10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44" name="TextBox 10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45" name="TextBox 10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46" name="TextBox 10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47" name="TextBox 10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48" name="TextBox 10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49" name="TextBox 10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50" name="TextBox 10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51" name="TextBox 10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52" name="TextBox 10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53" name="TextBox 10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54" name="TextBox 10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55" name="TextBox 10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56" name="TextBox 10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7" name="TextBox 10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58" name="TextBox 10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59" name="TextBox 10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60" name="TextBox 10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61" name="TextBox 10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62" name="TextBox 10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63" name="TextBox 10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64" name="TextBox 10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65" name="TextBox 10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66" name="TextBox 10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6"/>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5"/>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4"/>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3"/>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2"/>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61"/>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60"/>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9"/>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8"/>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7"/>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6"/>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5"/>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4"/>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3"/>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2"/>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51"/>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50"/>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9"/>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8"/>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7"/>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6"/>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5"/>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4"/>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3"/>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a:t>
            </a:r>
            <a:endParaRPr b="0" lang="en-US" sz="4400" strike="noStrike" u="none">
              <a:solidFill>
                <a:srgbClr val="ffffff"/>
              </a:solidFill>
              <a:uFillTx/>
              <a:latin typeface="Arial"/>
            </a:endParaRPr>
          </a:p>
        </p:txBody>
      </p:sp>
      <p:sp>
        <p:nvSpPr>
          <p:cNvPr id="166" name="PlaceHolder 2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shall serve the younger.”  </a:t>
            </a:r>
            <a:endParaRPr b="0" lang="en-US" sz="3200" strike="noStrike" u="none">
              <a:solidFill>
                <a:srgbClr val="ffffff"/>
              </a:solidFill>
              <a:uFillTx/>
              <a:latin typeface="Arial"/>
            </a:endParaRPr>
          </a:p>
        </p:txBody>
      </p:sp>
      <p:sp>
        <p:nvSpPr>
          <p:cNvPr id="167" name="PlaceHolder 2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servirá al menor.» </a:t>
            </a:r>
            <a:endParaRPr b="0" lang="en-US" sz="3200" strike="noStrike" u="none">
              <a:solidFill>
                <a:srgbClr val="ffffff"/>
              </a:solidFill>
              <a:uFillTx/>
              <a:latin typeface="Arial"/>
            </a:endParaRPr>
          </a:p>
        </p:txBody>
      </p:sp>
      <p:sp>
        <p:nvSpPr>
          <p:cNvPr id="168" name="PlaceHolder 2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sera assujetti au plus jeune; selon qu'il est écrit:</a:t>
            </a:r>
            <a:endParaRPr b="0" lang="en-US" sz="3200" strike="noStrike" u="none">
              <a:solidFill>
                <a:srgbClr val="ffffff"/>
              </a:solidFill>
              <a:uFillTx/>
              <a:latin typeface="Arial"/>
            </a:endParaRPr>
          </a:p>
        </p:txBody>
      </p:sp>
      <p:sp>
        <p:nvSpPr>
          <p:cNvPr id="169" name="PlaceHolder 2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δουλεύσει τῷ ἐλάσσονι·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#43</a:t>
            </a:r>
            <a:endParaRPr b="0" lang="en-US" sz="4400" strike="noStrike" u="none">
              <a:solidFill>
                <a:srgbClr val="ffffff"/>
              </a:solidFill>
              <a:uFillTx/>
              <a:latin typeface="Arial"/>
            </a:endParaRPr>
          </a:p>
        </p:txBody>
      </p:sp>
      <p:sp>
        <p:nvSpPr>
          <p:cNvPr id="1568" name="PlaceHolder 36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has not attained to the law of righteousness.  </a:t>
            </a:r>
            <a:endParaRPr b="0" lang="en-US" sz="3200" strike="noStrike" u="none">
              <a:solidFill>
                <a:srgbClr val="ffffff"/>
              </a:solidFill>
              <a:uFillTx/>
              <a:latin typeface="Arial"/>
            </a:endParaRPr>
          </a:p>
        </p:txBody>
      </p:sp>
      <p:sp>
        <p:nvSpPr>
          <p:cNvPr id="1569" name="PlaceHolder 36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iba tras una ley de justicia, no la alcanzó. </a:t>
            </a:r>
            <a:endParaRPr b="0" lang="en-US" sz="3200" strike="noStrike" u="none">
              <a:solidFill>
                <a:srgbClr val="ffffff"/>
              </a:solidFill>
              <a:uFillTx/>
              <a:latin typeface="Arial"/>
            </a:endParaRPr>
          </a:p>
        </p:txBody>
      </p:sp>
      <p:sp>
        <p:nvSpPr>
          <p:cNvPr id="1570" name="PlaceHolder 36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n'est pas parvenu à cette loi.</a:t>
            </a:r>
            <a:endParaRPr b="0" lang="en-US" sz="3200" strike="noStrike" u="none">
              <a:solidFill>
                <a:srgbClr val="ffffff"/>
              </a:solidFill>
              <a:uFillTx/>
              <a:latin typeface="Arial"/>
            </a:endParaRPr>
          </a:p>
        </p:txBody>
      </p:sp>
      <p:sp>
        <p:nvSpPr>
          <p:cNvPr id="1571" name="PlaceHolder 36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νόμον οὐκ ἔφθασεν.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#44</a:t>
            </a:r>
            <a:endParaRPr b="0" lang="en-US" sz="4400" strike="noStrike" u="none">
              <a:solidFill>
                <a:srgbClr val="ffffff"/>
              </a:solidFill>
              <a:uFillTx/>
              <a:latin typeface="Arial"/>
            </a:endParaRPr>
          </a:p>
        </p:txBody>
      </p:sp>
      <p:sp>
        <p:nvSpPr>
          <p:cNvPr id="157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8:27, for whom does the Spirit Himself intercede?  </a:t>
            </a:r>
            <a:endParaRPr b="0" lang="en-US" sz="3200" strike="noStrike" u="none">
              <a:solidFill>
                <a:srgbClr val="ffffff"/>
              </a:solidFill>
              <a:uFillTx/>
              <a:latin typeface="Arial"/>
            </a:endParaRPr>
          </a:p>
        </p:txBody>
      </p:sp>
      <p:sp>
        <p:nvSpPr>
          <p:cNvPr id="1574" name="PlaceHolder 37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8:27, ¿por quién intercede el Espíritu mismo? </a:t>
            </a:r>
            <a:endParaRPr b="0" lang="en-US" sz="3200" strike="noStrike" u="none">
              <a:solidFill>
                <a:srgbClr val="ffffff"/>
              </a:solidFill>
              <a:uFillTx/>
              <a:latin typeface="Arial"/>
            </a:endParaRPr>
          </a:p>
        </p:txBody>
      </p:sp>
      <p:sp>
        <p:nvSpPr>
          <p:cNvPr id="1575" name="PlaceHolder 37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8:27, pour qui l’Esprit lui-même intercède-t-il?</a:t>
            </a:r>
            <a:endParaRPr b="0" lang="en-US" sz="3200" strike="noStrike" u="none">
              <a:solidFill>
                <a:srgbClr val="ffffff"/>
              </a:solidFill>
              <a:uFillTx/>
              <a:latin typeface="Arial"/>
            </a:endParaRPr>
          </a:p>
        </p:txBody>
      </p:sp>
      <p:sp>
        <p:nvSpPr>
          <p:cNvPr id="1576"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77" name="TextBox 10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78" name="TextBox 10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79" name="TextBox 10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80" name="TextBox 10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81" name="TextBox 10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82" name="TextBox 11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83" name="TextBox 11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84" name="TextBox 11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85" name="TextBox 11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86" name="TextBox 11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87" name="TextBox 11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88" name="TextBox 11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89" name="TextBox 11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90" name="TextBox 11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91" name="TextBox 11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92" name="TextBox 11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93" name="TextBox 11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94" name="TextBox 11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95" name="TextBox 11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6" name="TextBox 11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97" name="TextBox 11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98" name="TextBox 11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99" name="TextBox 11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00" name="TextBox 11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01" name="TextBox 11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601"/>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600"/>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9"/>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8"/>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7"/>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6"/>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5"/>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4"/>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3"/>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2"/>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91"/>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90"/>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9"/>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8"/>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7"/>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6"/>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5"/>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4"/>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3"/>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2"/>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81"/>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80"/>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9"/>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8"/>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#44</a:t>
            </a:r>
            <a:endParaRPr b="0" lang="en-US" sz="4400" strike="noStrike" u="none">
              <a:solidFill>
                <a:srgbClr val="ffffff"/>
              </a:solidFill>
              <a:uFillTx/>
              <a:latin typeface="Arial"/>
            </a:endParaRPr>
          </a:p>
        </p:txBody>
      </p:sp>
      <p:sp>
        <p:nvSpPr>
          <p:cNvPr id="1603" name="PlaceHolder 37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 saints  </a:t>
            </a:r>
            <a:endParaRPr b="0" lang="en-US" sz="3200" strike="noStrike" u="none">
              <a:solidFill>
                <a:srgbClr val="ffffff"/>
              </a:solidFill>
              <a:uFillTx/>
              <a:latin typeface="Arial"/>
            </a:endParaRPr>
          </a:p>
        </p:txBody>
      </p:sp>
      <p:sp>
        <p:nvSpPr>
          <p:cNvPr id="1604" name="PlaceHolder 37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los santos. </a:t>
            </a:r>
            <a:endParaRPr b="0" lang="en-US" sz="3200" strike="noStrike" u="none">
              <a:solidFill>
                <a:srgbClr val="ffffff"/>
              </a:solidFill>
              <a:uFillTx/>
              <a:latin typeface="Arial"/>
            </a:endParaRPr>
          </a:p>
        </p:txBody>
      </p:sp>
      <p:sp>
        <p:nvSpPr>
          <p:cNvPr id="1605" name="PlaceHolder 37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 faveur des saints.</a:t>
            </a:r>
            <a:endParaRPr b="0" lang="en-US" sz="3200" strike="noStrike" u="none">
              <a:solidFill>
                <a:srgbClr val="ffffff"/>
              </a:solidFill>
              <a:uFillTx/>
              <a:latin typeface="Arial"/>
            </a:endParaRPr>
          </a:p>
        </p:txBody>
      </p:sp>
      <p:sp>
        <p:nvSpPr>
          <p:cNvPr id="1606" name="PlaceHolder 37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ὑπὲρ ἁγίων.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#45</a:t>
            </a:r>
            <a:endParaRPr b="0" lang="en-US" sz="4400" strike="noStrike" u="none">
              <a:solidFill>
                <a:srgbClr val="ffffff"/>
              </a:solidFill>
              <a:uFillTx/>
              <a:latin typeface="Arial"/>
            </a:endParaRPr>
          </a:p>
        </p:txBody>
      </p:sp>
      <p:sp>
        <p:nvSpPr>
          <p:cNvPr id="160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8:32, by delivering up His Son for us all, what did God not do?  </a:t>
            </a:r>
            <a:endParaRPr b="0" lang="en-US" sz="3200" strike="noStrike" u="none">
              <a:solidFill>
                <a:srgbClr val="ffffff"/>
              </a:solidFill>
              <a:uFillTx/>
              <a:latin typeface="Arial"/>
            </a:endParaRPr>
          </a:p>
        </p:txBody>
      </p:sp>
      <p:sp>
        <p:nvSpPr>
          <p:cNvPr id="1609" name="PlaceHolder 38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8:32, al entregar a Su Hijo por todos nosotros, ¿qué no hizo Dios? </a:t>
            </a:r>
            <a:endParaRPr b="0" lang="en-US" sz="3200" strike="noStrike" u="none">
              <a:solidFill>
                <a:srgbClr val="ffffff"/>
              </a:solidFill>
              <a:uFillTx/>
              <a:latin typeface="Arial"/>
            </a:endParaRPr>
          </a:p>
        </p:txBody>
      </p:sp>
      <p:sp>
        <p:nvSpPr>
          <p:cNvPr id="1610" name="PlaceHolder 38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8:32, en livrant son Fils pour nous tous, qu’est-ce que Dieu n’a pas fait?</a:t>
            </a:r>
            <a:endParaRPr b="0" lang="en-US" sz="3200" strike="noStrike" u="none">
              <a:solidFill>
                <a:srgbClr val="ffffff"/>
              </a:solidFill>
              <a:uFillTx/>
              <a:latin typeface="Arial"/>
            </a:endParaRPr>
          </a:p>
        </p:txBody>
      </p:sp>
      <p:sp>
        <p:nvSpPr>
          <p:cNvPr id="1611"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12" name="TextBox 11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13" name="TextBox 11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14" name="TextBox 11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15" name="TextBox 11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16" name="TextBox 11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17" name="TextBox 11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18" name="TextBox 11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19" name="TextBox 11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20" name="TextBox 11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21" name="TextBox 11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22" name="TextBox 11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23" name="TextBox 11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24" name="TextBox 11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25" name="TextBox 11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26" name="TextBox 11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27" name="TextBox 11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28" name="TextBox 11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29" name="TextBox 11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30" name="TextBox 11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31" name="TextBox 11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32" name="TextBox 11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33" name="TextBox 11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34" name="TextBox 11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5" name="TextBox 11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36" name="TextBox 11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6"/>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5"/>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4"/>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3"/>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2"/>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31"/>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30"/>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9"/>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8"/>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7"/>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6"/>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5"/>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4"/>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3"/>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2"/>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21"/>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20"/>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9"/>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8"/>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7"/>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6"/>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5"/>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4"/>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3"/>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#45</a:t>
            </a:r>
            <a:endParaRPr b="0" lang="en-US" sz="4400" strike="noStrike" u="none">
              <a:solidFill>
                <a:srgbClr val="ffffff"/>
              </a:solidFill>
              <a:uFillTx/>
              <a:latin typeface="Arial"/>
            </a:endParaRPr>
          </a:p>
        </p:txBody>
      </p:sp>
      <p:sp>
        <p:nvSpPr>
          <p:cNvPr id="1638" name="PlaceHolder 38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He who did not spare His own Son,  </a:t>
            </a:r>
            <a:endParaRPr b="0" lang="en-US" sz="3200" strike="noStrike" u="none">
              <a:solidFill>
                <a:srgbClr val="ffffff"/>
              </a:solidFill>
              <a:uFillTx/>
              <a:latin typeface="Arial"/>
            </a:endParaRPr>
          </a:p>
        </p:txBody>
      </p:sp>
      <p:sp>
        <p:nvSpPr>
          <p:cNvPr id="1639" name="PlaceHolder 38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que no escatimó ni a su propio Hijo, </a:t>
            </a:r>
            <a:endParaRPr b="0" lang="en-US" sz="3200" strike="noStrike" u="none">
              <a:solidFill>
                <a:srgbClr val="ffffff"/>
              </a:solidFill>
              <a:uFillTx/>
              <a:latin typeface="Arial"/>
            </a:endParaRPr>
          </a:p>
        </p:txBody>
      </p:sp>
      <p:sp>
        <p:nvSpPr>
          <p:cNvPr id="1640" name="PlaceHolder 38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Lui, qui n'a point épargné son propre Fils,</a:t>
            </a:r>
            <a:endParaRPr b="0" lang="en-US" sz="3200" strike="noStrike" u="none">
              <a:solidFill>
                <a:srgbClr val="ffffff"/>
              </a:solidFill>
              <a:uFillTx/>
              <a:latin typeface="Arial"/>
            </a:endParaRPr>
          </a:p>
        </p:txBody>
      </p:sp>
      <p:sp>
        <p:nvSpPr>
          <p:cNvPr id="1641" name="PlaceHolder 38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ὅς γε τοῦ ἰδίου υἱοῦ οὐκ ἐφείσατο,</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158760" y="240840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uFillTx/>
                <a:latin typeface="Georgia"/>
                <a:ea typeface="DejaVu Sans"/>
              </a:rPr>
              <a:t>This Concludes the Practice Test</a:t>
            </a:r>
            <a:r>
              <a:rPr b="0" lang="en-US" sz="6000" strike="noStrike" u="none">
                <a:solidFill>
                  <a:schemeClr val="dk1"/>
                </a:solidFill>
                <a:uFillTx/>
                <a:latin typeface="Georgia"/>
                <a:ea typeface="DejaVu Sans"/>
              </a:rPr>
              <a:t>	</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3211</TotalTime>
  <Application>LibreOffice/24.8.2.1$Windows_X86_64 LibreOffice_project/0f794b6e29741098670a3b95d60478a65d05ef13</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2024-11-29T21:15:21Z</dcterms:modified>
  <cp:revision>206</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