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what happens when a person prophesies?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¿qué sucede cuando una persona profetiza?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que se passe-t-il lorsqu’une personne prophétise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edifies the church.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edifica a la iglesia.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édifie l'Église.</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ἐκκλησίαν οἰκοδομεῖ.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If flute or harp musicians don't make a distinction in the sounds, what question is asked about the results?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si los músicos de flauta o de arpa no hacen distinción en los sonidos, ¿qué pregunta se hace sobre los resultados?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:7, si les musiciens de flûte ou de harpe ne font pas de distinction dans les sons, quelle question se pose sur les résultats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will it be known what is piped or played?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se sabría lo que se toca con la flauta o con la cítara?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reconnaîtra-t-on ce qui est joué sur la flûte ou sur la harpe?</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γνωσθήσεται τὸ αὐλούμενον ἢ τὸ κιθαριζόμενον;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what is for those who believe?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¿qué es para los que creen?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qu’y a-t-il pour ceux qui croient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prophesying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 profecía,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prophétie,</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προφητεία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kinds of languages are in the world?  Be specific.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¿cuántas clases de idiomas hay en el mundo? Se específico.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sortes de langues existe-t-il dans le monde ? Être spécifique.</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it may be, so many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Tantas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Quelque nombreuses que puissent être</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τοσαῦτα εἰ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how do people who prophesy compare to people who speak with tongues?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¿cómo se comparan las personas que profetizan con las personas que hablan en lenguas?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:5, comment les gens qui prophétisent se comparent-ils aux gens qui parlent en langues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he who prophesies is greater than he who speaks with tongues,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mayor es el que profetiza que el que habla en lenguas,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 est plus grand que celui qui parle en langues,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μείζων δὲ ὁ προφητεύων ἢ ὁ λαλῶν γλώσσαις,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14:21, what did God say he would do but his people would still not hear Him?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14:21, ¿qué dijo Dios que haría pero su pueblo todavía no lo escuchó?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:21, qu’est-ce que Dieu a dit qu’il ferait sans que son peuple ne l’entende toujours pas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men of other tongues and other lips I will speak to this people;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otras lenguas y con otros labios hablaré a este pueblo;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par des hommes d'une autre langue Et par des lèvres d'étrangers Que je parlerai à ce peuple,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Ἐν ἑτερογλώσσοις καὶ ἐν χείλεσιν ἑτέρων λαλήσω τῷ λαῷ τούτῳ,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14:25, what will happen to the secretes of an unbeliever's heart who hears people prophesying?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14:25, ¿qué pasará con los secretos del corazón de un incrédulo que escucha a la gente profetizar?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:25, qu’arrivera-t-il aux secrets du cœur d’un incroyant qui entend les gens prophétiser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revealed;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hace manifiesto;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dévoilés,</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αὐτοῦ φανερὰ γίνεται,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of all the many languages in the world none of them is what?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todos los muchos idiomas del mundo, ¿cuál es ninguno de ellos?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10, de toutes les nombreuses langues du monde, aucune n’est quoi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without significance.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carece de significado.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ne soit une langue intelligible;</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ἄφωνον·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what gift?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qué don?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13:2, avoir de l’amour est plus important que quel don?</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have the gift of prophecy,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tuviera profecía,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quand j'aurais le don de prophétie,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ἔχω προφητείαν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fail?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fallará?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échouera?</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whether there are prophecies,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las profecías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prophéties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δὲ προφητεῖαι,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13:2, having love is more important than understanding what?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13:2, ¿tener amor es más importante que entender qué?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13:2, avoir de l’amour est plus important que comprendre quoi?</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understand all mysteries and all knowledge,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entendiera todos los misterios y todo conocimiento,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science de tous les mystères et toute la connaissance,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εἰδῶ τὰ μυστήρια πάντα καὶ πᾶσαν τὴν γνῶσιν,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are tongues not a sign for?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quiénes las lenguas no son una señal?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les langues ne sont-elles pas un signe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to those who believe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creyentes,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pour les croyants,</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εἰσιν οὐ τοῖς πιστεύουσιν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14:40, what should be done decently and in order?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14:40, ¿qué se debe hacer decentemente y con orden?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:40, que faut-il faire décemment et avec ordre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all things be done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hágase todo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 tout se fasse</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πάντα δὲ</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what are there many of and none of them without significance?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¿de qué hay muchos y ninguno de ellos sin significado?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qu’y a-t-il de nombreux et aucun d’entre eux n’est sans signification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kinds of languages in the world,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clases de idiomas hay seguramente en el mundo,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le monde les diverses langues,</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τύχοι γένη φωνῶν εἰσιν ἐν κόσμῳ,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14:6, if Paul came to them speaking with tongues, he asked a question about what the result would be unless he speaks by revelation, knowledge, or prophesying.  What question did he ask?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14:6, si Pablo iba a ellos hablando en lenguas, les preguntaba cuál sería el resultado a menos que hablara por revelación, conocimiento o profecía. ¿Qué pregunta hizo?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6, si Paul venait vers eux en parlant en langues, il leur poserait la question de savoir quel serait le résultat s’il ne parlait pas par révélation, par connaissance ou par prophétie. Quelle question a-t-il posée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I profit you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os aprovechará,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maintenant, frères, de quelle utilité vous serais-je,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ὑμᾶς ὠφελήσω,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 what should we pursue?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 ¿qué debemos perseguir?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 que devrions-nous poursuivre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13:3, I profit nothing if I have not love even if I do what with my body?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13:3, ¿de nada me sirve si no tengo amor, aunque haga qué con mi cuerpo?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13:3, je ne profite de rien si je n’ai pas d’amour même si je fais quoi de mon corps?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though I give my body to be burned,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entregara mi cuerpo para ser quemado,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je livrerais même mon corps pour être brûlé,</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παραδῶ τὸ σῶμά μου, ἵνα καυθήσομαι,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if all prophesy, who will be convinced by all and convicted by all?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si todos profetizan, ¿quién será convencido por todos y convencido por todos?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si tous prophétisent, qui sera convaincu par tous et convaincu par tous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an unbeliever or an uninformed person comes in,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entra algún incrédulo o indocto,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qu'il survienne quelque non-croyant ou un homme du peuple,</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εἰσέλθῃ δέ τις ἄπιστος ἢ ἰδιώτης,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14:34, what are your women to do in the churches?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14:34, ¿qué deben hacer sus mujeres en las iglesias?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:34, que doivent faire vos femmes dans les églises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keep silent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callen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taisent</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14:11, If I do not know the meaning of the language, what two things will be true?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14:11, si no sé el significado del idioma, ¿qué dos cosas serán verdaderas?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11, si je ne connais pas le sens de la langue, quelles sont les deux choses qui seront vraies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be a foreigner to him who speaks, and he who speaks will be a foreigner to me.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seré como un extranjero para el que habla, y el que habla será como un extranjero para mí.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serai un barbare pour celui qui parle, et celui qui parle sera un barbare pour moi.</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ἔσομαι τῷ λαλοῦντι βάρβαρος καὶ ὁ λαλῶν ἐν ἐμοὶ βάρβαρος.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14:37, what should a person who thinks himself to be a prophet do about the idea that the things written in these verses are commandments of the Lord?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14:37, ¿qué debe hacer una persona que se cree profeta ante la idea de que las cosas escritas en esos versículos son mandamientos del Señor?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:37, que devrait faire une personne qui se considère comme un prophète face à l’idée que les choses écrites dans ces versets sont des commandements du Seigneur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acknowledge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reconozca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reconnaisse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ἐπιγινωσκέτω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Pursue love,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Seguid el amor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Recherchez la charité.</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Διώκετε τὴν ἀγάπην,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14:18, what does Paul do about the fact that he speaks with tongues more than all the brethren in Corinth?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14:18, ¿qué hace Pablo respecto del hecho de que habla en lenguas más que todos los hermanos de Corinto?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:18, que fait Paul du fait qu’il parle en langues plus que tous les frères de Corinthe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how can everyone learn and be encouraged from the prophesying?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¿cómo puede cada uno aprender y animarse al profetizar?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comment chacun peut-il apprendre et être encouragé par les prophéties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one by one,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uno por uno,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successivement,</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δύνασθε γὰρ καθ’ ἕνα πάντες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14:39, how should we feel about prophesying?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14:39, ¿cómo deberíamos sentirnos al profetizar?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:39, que devrions-nous penser du fait de prophétiser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brethren, desire earnestly to prophesy,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hermanos, procurad profetizar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donc, frères, aspirez au don de prophétie,</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ὥστε, ἀδελφοί μου, ζηλοῦτε τὸ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14:22, who is prophesying not for?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14:22, ¿para quién no profetiza?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:22, pour qui ne prophétise-t-il pas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for unbelievers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 los incrédulos,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est un signe, non pour les non-croyants,</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τοῖς ἀπίστοις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13:12, when do we see in a mirror, dimly?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13:12, ¿cuándo vemos en un espejo, oscuramente?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13:12, quand voyons-nous dans un miroir, faiblement?</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14:19, why did Paul prefer to speak 5 words with understanding than 10,000 in a tongue?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14:19, ¿por qué Pablo prefirió hablar 5 palabras con entendimiento que 10.000 en lenguas?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:19, pourquoi Paul préférait-il prononcer 5 mots avec compréhension plutôt que 10 000 en une langue ?</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now we see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vemos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Aujourd'hui nous voyons</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βλέπομεν γὰρ ἄρτι δι’ ἐσόπτρου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the church?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edifica la iglesia?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édifie l’Église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he who prophesies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que profetiza,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prophétise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προφητεύων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14:7, people won't know what is being played if what instruments are played without making a distinction in the sounds?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14:7, la gente no sabrá qué se está tocando si qué instrumentos se tocan sin hacer distinción en los sonidos.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7, les gens ne sauront pas de quoi on joue si quels instruments sont joués sans faire de distinction dans les sons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flute or harp,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la flauta o la cítara,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une flûte ou une harpe,</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αὐλὸς εἴτε κιθάρα,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14:31, who can do what one by one that ll may learn and all my be encouraged?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14:31, ¿quién puede hacer lo que uno por uno aprenda y todos sean animados?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:31, qui peut faire quoi un par un pour que j’apprenne et que tous soient encouragés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can all prophesy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Podéis profetizar todos,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vous pouvez tous prophétiser</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προφητεύειν,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13:8, what will vanish away?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13:8, ¿qué desaparecerá?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13:8, qu’est-ce qui disparaîtra?</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whether there is knowledge,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conocimiento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connaissance</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εἴτε γνῶσις,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are the spirits of the prophets subject to?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¿a qué están sujetos los espíritus de los profetas?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à quoi sont soumis les esprits des prophètes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teach others also,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enseñar también a otros,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d'instruire aussi les autres,</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καὶ ἄλλους κατηχήσω,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the prophets.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los profetas,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aux prophètes;</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προφήταις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14:28, if anyone wants to speak in a tongue and there is no interpreter, what three things should he do?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14:28, si alguno quiere hablar en lenguas y no hay intérprete, ¿qué tres cosas debe hacer?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:28, si quelqu’un veut parler en langue et qu’il n’y a pas d’interprète, quelles sont les trois choses qu’il doit faire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keep silent in church, and let him speak to himself and to God.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calle en la iglesia, y hable para sí mismo y para Dios.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qu'on se taise dans l'Église, et qu'on parle à soi-même et à Dieu.</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σιγάτω ἐν ἐκκλησίᾳ, ἑαυτῷ δὲ λαλείτω καὶ τῷ θεῷ.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14:17, if you bless with the spirit, you indeed give thanks well, but who is not edified?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14:17, si bendecís con el espíritu, a la verdad das gracias bien, pero ¿quién no es edificado?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17, si vous bénissez avec l’Esprit, vous rendez effectivement bien grâce, mais qui n’est pas édifié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other is not edified.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otro no es edificado.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l'autre n'est pas édifié.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ὁ ἕτερος οὐκ οἰκοδομεῖται.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14:29, while the other judge, what should two or three of what type of people be permitted to present?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14:29, mientras el otro juzga, ¿qué se les debe permitir presentar a dos o tres de qué tipo de personas?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:29, pendant que l’autre juge, que devraient être autorisés à présenter deux ou trois personnes de quel type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prophets speak,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los profetas hablen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ce qui est des prophètes,</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προφῆται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14:32, what do the spirits of the prophets do in comparison to the prophets?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14:32, ¿qué hacen los espíritus de los profetas en comparación con los profetas?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:32, que font les esprits des prophètes par rapport aux prophètes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subject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están sujetos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soumis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ὑποτάσσεται,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14:4, who is it that edifies himself?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14:4, ¿quién es el que se edifica a sí mismo?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:4, qui est-ce qui s’édifie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14:5, what does interpretation make speaking with tongues not less than prophesying?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14:5, ¿qué hace la interpretación que hablar en lenguas no sea menos que profetizar?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 5, qu’est-ce que l’interprétation fait que le parler en langues n’est pas moins que la prophétie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speaks in a tongue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habla en lengua extraña,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Celui qui parle en langue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λαλῶν γλώσσῃ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 he who prophesies does what 3 things to men?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 el que profetiza ¿qué 3 cosas hace a los hombres?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 3, celui qui prophétise fait quelles 3 choses aux hommes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speaks edification and exhortation and comfort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edificación, exhortación y consolación.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parle aux hommes, les édifie, les exhorte,</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λαλεῖ οἰκοδομὴν καὶ παράκλησιν καὶ παραμυθίαν.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14:14, if I pray in a tongue, my understanding is unfruitful, but who does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14:14, si oro en lenguas, mi entendimiento es infructuoso, pero ¿quién hace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:14, si je prie en langue, mon entendement est infructueux, mais qui fait quoi ?</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spirit prays,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 espíritu ora,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esprit est en prière,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πνεῦμά μου προσεύχεται,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14:24, an unbeliever or an uninformed person who hears everyone in church prophesying will be convicted by all in addition to being what?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14:24, un incrédulo o una persona desinformada que escucha a todos en la iglesia profetizar será convencido por todos además de ser ¿qué?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:24, un incroyant ou une personne non informée qui entend tout le monde dans l’église prophétiser sera convaincu par tous en plus d’être quoi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is convinced by all,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todos es convencido,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convaincu par tous,</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ἐλέγχεται ὑπὸ πάντων,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14:10, how many languages of the world are without significance?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14:10, ¿cuántos idiomas del mundo carecen de significado?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:10, combien de langues du monde sont sans signification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none of them is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ninguno de ellos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n'en est aucune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οὐδὲν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13:11, what 3 things did I do when I was a child?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13:11 ¿qué 3 cosas hacía cuando era niño?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13:11, quelles sont les 3 choses que j’ai faites quand j’étais enfant?</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church may receive edification.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iglesia reciba edificación.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que l'Église en reçoive de l'édification.</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ἡ ἐκκλησία οἰκοδομὴν λάβῃ.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spoke as a child, I spoke as a child, I understood as a child, I thought as a child;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hablaba como niño, pensaba como niño, juzgaba como niño;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parlais comme un enfant, je pensais comme un enfant, je raisonnais comme un enfant;</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ἐλάλουν ὡς νήπιος, ἐφρόνουν ὡς νήπιος, ἐλογιζόμην ὡς νήπιος·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14:16, if you do something people who don't understand won't be able to say Amen.  What is this something?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14:16, si haces algo, las personas que no entienden no podrán decir Amén. ¿Qué es este algo?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:16, si vous faites quelque chose, les gens qui ne comprennent pas ne pourront pas dire Amen. C'est quoi ce quelque chose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Otherwise, if you bless with the spirit,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bendices sólo con el espíritu,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Autrement, si tu rends grâces par l'esprit,</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ἐπεὶ ἐὰν εὐλογῇς πνεύματι,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14:36, a question is asked to help listeners realize that God's word reaches many people.  What question is asked?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14:36, se hace una pregunta para ayudar a los oyentes a darse cuenta de que la palabra de Dios llega a muchas personas. ¿Qué pregunta se hace?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:36, une question est posée pour aider les auditeurs à réaliser que la parole de Dieu atteint de nombreuses personnes. Quelle question est posée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Or was it you only that it reached?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 sólo a vosotros ha llegado?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ou est-ce à vous seuls qu'elle est parvenue?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ἢ εἰς ὑμᾶς μόνους κατήντησεν;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