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comes to many people.  What question is first asked?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primero?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s'adresse à de nombreuses personnes. Quelle question est posée en premier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did the word of God come originally from you?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ha salido de vosotros la palabra de Dios,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Est-ce de chez vous que la parole de Dieu est sortie?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ἀφ’ ὑμῶν ὁ λόγος τοῦ θεοῦ ἐξῆλθεν,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more than for people to speak with tongues?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más Pablo que que la gente hablara en lenguas?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de plus que que les gens parlent en langues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more that you prophesied;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más aún que profetizarais,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plus que vous prophétisiez.</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do pray in what 2 ways?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oraría de qué dos maneras?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15, Paul a dit qu’il prierait de quelles 2 manières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pray with the spirit, and I will also pray with the understanding.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Oraré con el espíritu, pero oraré también con el entendimiento;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prierai par l'esprit, mais je prierai aussi avec l'intelligence;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προσεύξομαι τῷ πνεύματι, προσεύξομαι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knowledge?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el conocimiento?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à la connaissance?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will vanish away.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which things should a person who thinks himself to be a prophet acknowledge are commandments of the Lord?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cosas debe reconocer como mandamientos del Señor una persona que se cree profeta?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quelles choses une personne qui se considère comme prophète devrait-elle reconnaître comme étant des commandements du Seigneur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things which I write to you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que os escribo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que je vous écris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γράφω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convinced by all in addition to being what?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convicted by all.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juzgado;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jugé par tous,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ἀνακρίνεται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what should be done for anyone who is ignorant?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¿qué se debe hacer con el ignorante?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que doit-on faire pour quiconque est ignorant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ignorant.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ignore.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l'ignore.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do after he hears prophesying and the secrets of his heart are revealed when he worships God?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después de escuchar la profecía y los secretos de su corazón cuando adora a Dios?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après avoir entendu prophétiser et que les secrets de son cœur soient révélés lorsqu’il adore Dieu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falling down on his face,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postrándose sobre el rostro,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telle sorte que, tombant sur sa face,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πεσὼν ἐπὶ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for?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profetiza?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prophétise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those who believe.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creyentes.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croyants.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in what situation will I be a foreigner to him who speaks?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¿en qué situación seré extranjero para el que habla?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:11, dans quelle situation serai-je un étranger pour celui qui parle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I do not know the meaning of the language,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yo ignoro el significado de las palabras,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je ne connais pas le sens de la langue,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μὴ εἰδῶ τὴν δύναμιν τῆς φωνῆς,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without having love, what reward do I get for giving all I have or for giving up my life?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sin tener amor, ¿qué recompensa obtengo por dar todo lo que tengo o por entregar mi vida?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sans amour, quelle récompense puis-je obtenir pour avoir donné tout ce que j’ai ou pour avoir abandonné ma vie?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profits me nothing.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nada me sirve.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ne me sert de rien.</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ὠφελοῦμαι.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not permitted to speak but what are they to be?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a tus mujeres no se les permite hablar, pero ¿qué deben ser?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n’ont pas le droit de parler, mais que doivent-elles être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are to be submissive,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deben estar sujetas,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qu'elles soient soumises,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ὑποτασσέσθωσαν,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compared his preference for speaking a certain amount with his understanding than 10,000 words in a tongue. What was his preference and how much did he want to speak? (2 points)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comparó su preferencia por hablar una cierta cantidad de entendimiento que 10.000 palabras en una lengua. ¿Cuál era su preferencia y cuánto quería hablar? (2 puntos)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19, Paul a comparé sa préférence pour le fait de parler un certain nombre de mots avec sa compréhension à celui de 10 000 mots dans une langue. Quelle était sa préférence et à quel point avait-il envie de parler ? (2 points)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would rather speak five words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prefiero hablar cinco palabras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j'aime mieux dire cinq paroles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πέντε λόγους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to not be children in understanding?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no seamos niños en el entendimiento?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équivaut à dire de ne pas être des enfants en termes de compréhension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understanding be mature.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maduros en cuanto al modo de pensar.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l'égard du jugement, soyez des hommes faits.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δὲ φρεσὶν τέλειοι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a sign for?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son una señal las lenguas?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sont-elles un signe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unbelievers;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incrédulos;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non-croyants;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how many prophets should be permitted to speak?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¿a cuántos profetas se les debería permitir hablar?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combien de prophètes devraient être autorisés à parler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how do musical instruments playing without distinction compare to you speaking a language that is not understood?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¿en qué se parece tocar instrumentos musicales sin distinción a hablar un idioma que no se entiende?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9, comment les instruments de musique jouant sans distinction se comparent-ils au fait que vous parliez une langue qui n’est pas comprise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likewise you,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who are to keep silent in the churches?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¿quiénes deben guardar silencio en las iglesias?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qui doit garder le silence dans les églises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your women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vuestras mujeres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femmes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γυναῖκες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who should be permitted to be ignorant?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¿a quién se le debe permitir ser ignorante?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qui devrait être autorisé à être ignorant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ignorant,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lo ignora,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quelqu'un l'ignore,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ἀγνοεῖ,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does not speak to men?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no habla con los hombres?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ne parle pas aux hommes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speaks in a tongue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celui qui parle en langue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what should not be done about speaking with tongues?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¿qué no se debe hacer respecto al hablar en lenguas?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ne faut-il pas faire concernant le parler en langues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forbid to speak with tongues.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impidáis el hablar en lenguas;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n'empêchez pas de parler en langues.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λαλεῖν μὴ κωλύετε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two or three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dos o tres,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parlent,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δύο ἢ τρεῖς λαλείτωσαν,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speaks in a tongue, how many should there be in turn?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alguno habla en lenguas, ¿cuántos deben ser a su vez?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parle en langue, combien doivent-ils être à tour de rôle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there be two or at the most three,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sean dos o a lo más tres,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au plus parlent,</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δύο ἢ τὸ πλεῖστον τρεῖς,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my spirit prays when I do what?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¿mi espíritu ora cuando hago qué?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mon esprit prie quand je fais quoi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pray in a tongue,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oro en lengua desconocida,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je prie en langue,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προσεύχωμαι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 am nothing if I don't have what?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¿nada soy si no tengo qué?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je ne suis rien si je n’ai pas quoi?</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people to do but not ans much as he wanted people to prophesy?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Pablo que la gente hiciera pero no tanto como quería que la gente profetizara?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que les gens fassent, mais pas autant qu’il voulait que les gens prophétisent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wish you all spoke with tongues,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desearía que todos vosotros hablarais en lenguas,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désire que vous parliez tous en langues,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πάντας ὑμᾶς λαλεῖν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13:9, what 2 things do we do in part?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13:9 ¿qué 2 cosas hacemos en parte?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13:9, quelles sont les deux choses que nous faisons en partie?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how should all things be done?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¿cómo se deben hacer todas las cosas?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comment tout devrait-il se faire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in part and we prophesy in part.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parte conocemos y en parte profetizamos;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connaissons en partie, et nous prophétisons en partie,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μέρους γὰρ γινώσκομεν καὶ ἐκ μέρους προφητεύομεν·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in church, he should keep silent if what is true?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en la iglesia, debe guardar silencio si ¿qué es verdad?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à l’église, il doit se taire. Qu’est-ce qui est vrai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interpreter,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no hay intérprete,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d'interprète,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μὴ ᾖ διερμηνευτής,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if the trumpet makes an uncertain sound, what question is asked about the result?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si la trompeta emite un sonido incierto, ¿qué pregunta se hace sobre el resultado?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si la trompette produit un son incertain, quelle question est posée sur le résultat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prepare for battle?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se prepararía para la batalla?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préparera au combat?</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παρασκευάσεται εἰς πόλεμον;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13:7, a person with perfect love does what 4 things?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13:7, ¿una persona con perfecto amor hace qué 4 cosas?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13:7, une personne avec un amour parfait fait quelles 4 choses?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bears all things, believes all things, hopes all things, endures all things.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lo sufre, todo lo cree, todo lo espera, todo lo soporta.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excuse tout, elle croit tout, elle espère tout, elle supporte tout.</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στέγει, πάντα πιστεύει, πάντα ἐλπίζει, πάντα ὑπομένει.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since you are zealous for spiritual gifts, what should be the goal?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ya que sois celosos de los dones espirituales, ¿cuál debería ser la meta?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:12, puisque vous êtes zélé pour les dons spirituels, quel devrait être votre objectif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it be for the edification of the church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aquellos que sirvan para la edificación de la iglesia.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soit pour l'édification de l'Église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οἰκοδομὴν τῆς ἐκκλησίας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speaks mysteries in what?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¿en qué habla misterios?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dit des mystères en quoi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decently and in order.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decentemente y con orden.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bienséance et avec ordre.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καὶ κατὰ τάξιν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the spirit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por el Espíritu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esprit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πνεύματι δὲ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people who occupy the place of the uninformed won't be able to do what?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¿las personas que ocupan el lugar de los desinformados no podrán hacer qué?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:16, si vous bénissez avec l'esprit, les gens qui occupent la place des mal informés ne pourront pas faire quoi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 “Amen” at your giving of thanks,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dirá «Amén» a tu acción de gracias?,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répondra-t-il Amen! à ton action de grâces,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 τὸ Ἀμήν ἐπὶ τῇ σῇ εὐχαριστίᾳ;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why will he who occupies the place of the uninformed not be able to say Amen at your giving of thanks?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bendecís con el espíritu, ¿por qué el que ocupa el lugar de los ignorantes no podrá decir Amén en vuestras acciones de gracias?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bénissez avec l’esprit, pourquoi celui qui occupe la place des non-informés ne pourra-t-il pas dire Amen à votre remerciement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does not understand what you say?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sabe lo que has dicho.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ne sait pas ce que tu dis?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τί λέγεις οὐκ οἶδεν·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now abide?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permanece ahora?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reste-t-il maintenant?</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faith, hope, love,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fe, la esperanza y el amor,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foi, l'espérance, la charité;</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πίστις, ἐλπίς,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which is the greatest of faith, hope and love?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¿cuál es la mayor fe, esperanza y amor?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quel est le plus grand de la foi, de l’espérance et de l’amour?</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greatest of these is love.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mayor de ellos es el amor.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plus grande de ces choses, c'est la charité.</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τούτων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why are your women to keep silent in the churches?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¿por qué vuestras mujeres deben guardar silencio en las iglesias?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pourquoi vos femmes doivent-elles garder le silence dans les églises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question is asked to help the listeners pay attention to the rest of this verse and the topics after it?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pregunta se hace para ayudar a los oyentes a prestar atención al resto de este versículo y a los temas que siguen?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quelle question est posée pour aider les auditeurs à prêter attention au reste de ce verset et aux sujets qui le suivent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permitted to speak;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les es permitido hablar,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ne leur est pas permis d'y parler;</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ἐπιτρέπεται αὐταῖς λαλεῖν·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not an author of?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no es autor Dios?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n’est-il pas l’auteur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the author of confusion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Dios de confusión,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Dieu de désordre,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ἀκαταστασίας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what is unfruitful?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¿qué es infructuoso?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qu’est-ce qui est infructueux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my understanding is unfruitful.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mi entendimiento queda sin fruto.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mon intelligence demeure stérile.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νοῦς μου ἄκαρπός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 flute or harp players need to do so that listeners can know what is piped or played?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deben hacer los flautistas o los arpistas para que los oyentes sepan qué se toca o se toca?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que doivent faire les joueurs de flûte ou de harpe pour que les auditeurs sachent ce qui est joué ou joué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make a distinction in the sounds,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dieran notas distintas,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rendent pas des sons distincts,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φθόγγοις μὴ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two types of people should acknowledge that these statements are commandments of the Lord?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dos tipos de personas deberían reconocer que estas declaraciones son mandamientos del Señor?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quels sont les deux types de personnes qui devraient reconnaître que ces déclarations sont des commandements du Seigneur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thinks himself to be a prophet or spiritual,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se cree profeta o espiritual,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croit être prophète ou inspiré,</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προφήτης εἶναι ἢ πνευματικός,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does not have love is like a trumpet blaring or a cymbal clanging even though he might do what? (2 points)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una persona que no tiene amor es como trompeta que suena o címbalo que suena, aunque pueda hacer ¿qué? (2 puntos)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n’a pas d’amour est comme une trompette qui retentit ou une cymbale qui retentit, même si elle peut faire quoi? (2 points)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is it then, brethren?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hermanos, ¿qué podemos decir?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 frères?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I speak with the tongues of men and of angels,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hablara lenguas humanas y angélicas,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parlerais les langues des hommes et des anges,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ταῖς γλώσσαις τῶν ἀνθρώπων λαλῶ καὶ τῶν ἀγγέλων,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is permitted to speak in a tongue, what should happen?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 alguien se le permite hablar en lenguas, ¿qué debe suceder?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est autorisé à parler en langue, que doit-il se passer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one interpret.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uno interprete.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quelqu'un interprète;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εἷς διερμηνευέτω·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be done away when that which is perfect has come?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desaparecerá cuando venga lo perfecto?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qu’est-ce qui sera aboli lorsque ce qui est parfait sera arrivé?</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that which is in part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lo que es en parte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partiel</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