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enables the wild olive tree to partake of the root and fatness of the olive tree that is not wild?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permite al olivo silvestre participar de la raíz y de la grosura del olivo que no es silvestre?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permet à l’olivier sauvage de partager la racine et la graisse de l’olivier qui n’est pas sauvage?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grafted in among them,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 sido injertado en lugar de ellas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as été enté à leur place,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ἐνεκεντρίσθης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is Paul's heart's desire and prayer to God for Israel?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¿cuál es el deseo y la oración del corazón de Pablo a Dios por Israel?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 quel est le désir et la prière du cœur de Paul à Dieu pour Israël?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that they may be saved.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por la salvación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qu'ils soient sauvés.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many of Israel are enemies concerning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¿muchos de Israel son enemigos con respecto a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de nombreux Israélites sont des ennemis, à propos de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the gospel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al evangelio,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qui concerne l'Évangile,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μὲν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firstfuit is holy, what else is holy?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las primicias son santas, ¿qué más es santa?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les prémices sont saintes, qu’est-ce qui est saint?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lump is also holy;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es la masa restante;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masse l'est aussi;</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do with the natural branches?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hizo Dios con las ramas naturales?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fait avec les branches naturelles?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God did not spare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Dios no perdonó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Dieu n'a pas épargné</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ὁ θεὸς τῶν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what does Pal do to his ministry to try to make his fellow countrymen jealous?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¿qué hace Pal en su ministerio para tratar de poner celosos a sus compatriotas?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que fait Pal à son ministère pour essayer de rendre jaloux ses compatriotes?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magnify my ministry,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honro mi ministerio,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glorifie mon ministère,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διακονίαν μου δοξάζω,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the result of many from Israel being cast away?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podría ser el resultado de que muchos de Israel fueran desechados?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 pourrait être le résultat du rejet de nombreux Israélites?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reconciling of the world,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reconciliación del mundo,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la réconciliation du monde,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καταλλαγὴ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