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failure of Israel?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 se benefició del fracaso de Israel?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l’échec d’Israël?</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failure riches for the Gentiles,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caída, a los gentiles,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amoindrissement la richesse des païens,</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ἥττημα αὐτῶν πλοῦτος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a question is asked to point out something that is difficult for people to do who have not believed on the name of the Lord. What is this something?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se hace una pregunta para señalar algo que es difícil de hacer para las personas que no han creído en el nombre del Señor. ¿Qué es este algo?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une question est posée pour souligner quelque chose qui est difficile à faire pour les personnes qui n’ont pas cru au nom du Seigneur. Qu'est-ce que c'est que quelque chose?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then shall they call on Him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pues, invocarán a aquel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donc invoqueront-ils celui</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οὖν ἐπικαλέσωνται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in what situation should those grafted in to the olive tree remember that they do not support the root?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¿en qué situación deben recordar los injertados en el olivo que no sostienen la raíz?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11:18, dans quelle situation ceux qui ont été greffés sur l’olivier devraient-ils se rappeler qu’ils ne soutiennent pas la racine?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boast,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te jactas,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te glorifies,</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κατακαυχᾶσαι,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why does Paul want to provoke some of the people who are his flesh to be jealous?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¿por qué Pablo quiere provocar a celos a algunas personas que son su carne?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pourquoi Paul veut-il provoquer la jalousie de certaines personnes qui sont sa chair?</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save some of them.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hacer salvos a algunos de ellos,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d'en sauver quelques-uns.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σώσω τινὰς ἐξ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who also will be grafted in if they do not continue in unbelief?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¿quiénes también serán injertados si no continúan en incredulidad?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qui aussi sera enté s’il ne persiste pas dans l’incrédulité?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they also,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aun ellos,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Eux de même,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κἀκεῖνοι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not obtained the election?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no han obtenido la elección?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n’a pas obtenu l’élection?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11:16, if the root is holy, what else is holy?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11:16, si la raíz es santa, ¿qué más es santo?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11:16, si la racine est sainte, qu’est-ce qui est saint?</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are the branches.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lo son las ramas.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le sont aussi.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οἱ κλάδοι.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10:17, what comes by hearing?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10:17, ¿qué se obtiene por oír?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10:17, qu’arrive-t-il en entendant?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then faith comes by hearing,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 fe es por el oír,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la foi vient de ce qu'on entend,</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ἡ πίστις ἐξ ἀκοῆς,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were blinded.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demás fueron endurecidos;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les autres ont été endurcis,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δὲ λοιποὶ ἐπωρώθησαν,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who benefited from the fall of Israel?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¿quiénes se beneficiaron de la caída de Israel?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à qui a profité la chute d’Israël?</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their fall is riches for the world,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su transgresión ha servido para enriquecer al mundo,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leur chute a été la richesse du monde,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τὸ παράπτωμα αὐτῶν πλοῦτος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10:12, who is rich to all who call upon Him?  Be specifc.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10:12, ¿quién es rico para con todos los que lo invocan? Sea específico.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10:12, qui est riche pour tous ceux qui l’invoquent? Soyez précis.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same Lord over all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el mismo que es Señor de todos,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ont tous un même Seigneur,</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αὐτὸς κύριος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what pair of statements is summarized by saying otherwise grace is no longer grace?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¿qué par de afirmaciones se resumen diciendo lo contrario la gracia ya no es gracia?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11:6, quelle paire de déclarations se résume en disant que autrement la grâce n’est plus la grâce?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10:16 what response is expected by those who hear the gospel of peace but which many have not done?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10:16 ¿qué respuesta esperan los que escuchan el evangelio de la paz pero que muchos no han hecho?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10:16, quelle réponse sont attendues par ceux qui entendent l’évangile de paix mais que beaucoup ne l’ont pas fait?</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they have not all obeyed the gospel.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todos obedecieron al evangelio,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tous n'ont pas obéi à la bonne nouvelle.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πάντες ὑπήκουσαν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to be saved, how do I need to believe that God raised Jesus from the dead?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para ser salvo, ¿cómo necesito creer que Dios resucitó a Jesús de entre los muertos?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pour être sauvé, comment dois-je croire que Dieu a ressuscité Jésus d’entre les morts?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believe in your heart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crees en tu corazón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tu crois dans ton coeur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πιστεύσῃς ἐν τῇ καρδίᾳ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by grace, then it is no longer of works;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por gracia, ya no es por obras;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si c'est par grâce, ce n'est plus par les oeuvres;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χάριτι, οὐκέτι ἐξ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if election is obtained by works what is it no longer obtained by?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si la elección se obtiene por obras, ¿por qué ya no se obtiene?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si l’élection s’obtient par les œuvres, par quoi n’est-elle plus obtenue?</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 longer grace;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no es gracia;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plus une grâce;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what will the Deliverer do that comes out of Zion?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¿qué hará el Libertador que sale de Sión?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que fera le Libérateur qui sortira de Sion?</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is likely to be done for the natural branches?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¿qué es probable que se haga con las ramas naturales?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que faut-il faire pour les branches naturelles?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grafted into their own olive tree?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en su propio olivo?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entés selon leur nature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 τῇ ἰδίᾳ ἐλαίᾳ.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11:6, we see a statement saying that if election is of works, it is no longer grace.  If this were not tru what could we say?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11:6, vemos una declaración que dice que si la elección es por obras, ya no es gracia. Si esto no fuera cierto ¿qué podríamos decir?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11:6, nous voyons une déclaration disant que si l’élection se fait par les œuvres, ce n’est plus une grâce. Si ce n’était pas vrai, que pourrions-nous dire?</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work is no longer work.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otra manera la obra ya no sería obra.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l'oeuvre n'est plus une oeuvre.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He will turn away ungodliness from Jacob;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apartará de Jacob la impiedad.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détournera de Jacob les impiétés;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ἀποστρέψει ἀσεβείας ἀπὸ Ἰακώβ.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what will happen to whoever believes on Him?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¿qué pasará con el que crea en Él?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qu’arrivera-t-il à quiconque croit en lui?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be put to shame.”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defraudado»,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 point confus.</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καταισχυνθήσεται.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