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past finding out?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lo que no se puede descubrir?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impossible à découvrir?</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His ways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caminos!,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ses voies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αἱ ὁδοὶ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attributes of God are deep and rich?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atributos de Dios son profundos y ricos?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quels sont les deux attributs de Dieu qui sont profonds et riches?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of the wisdom and knowledge of God!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sabiduría y del conocimiento de Dios!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sagesse et de la science de Dieu!</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σοφίας καὶ γνώσεως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which righteousness does Moses write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justicia escribe Moisés?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10:5, de quelle justice Moïse parle-t-il?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of the law,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por la Ley: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vient de la loi:</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what does Paul say Israel has even though it is not according to knowledge?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¿qué dice Pablo que tiene Israel aunque no sea conforme a conocimiento?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 selon Paul, qu’est-ce qu’Israël possède même si ce n’est pas selon la connaissance?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bear them witness that they have a zeal for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yo soy testigo de que tienen celo por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leur rends le témoignage qu'ils ont du zèle pour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μαρτυρῶ γὰρ αὐτοῖς ὅτι ζῆλον θεοῦ ἔχουσιν·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mouth?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la boca?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de la bouche?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confession is made unto salvation.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confiesa para salvación.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en confessant</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ὁμολογεῖται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he that they were wanting to do?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querían hacer?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qu’ils voulaient faire?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seek my life”?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 matarme»?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cherchent à m'ôter la vie?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ζητοῦσιν τὴν ψυχήν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when is there a remnant?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¿cuándo habrá un remanente?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quand y a-t-il un reste?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then, at this present time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aun en este tiempo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dans le temps présent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οὖν καὶ ἐν τῷ νῦν καιρῷ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since we see that David asked for his enemies to have permanent effects for their actions, what question might someone ask about those who have not received God's grace?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ya que vemos que David pidió a sus enemigos que sus acciones tuvieran efectos permanentes, ¿qué pregunta alguien podría hacerse acerca de aquellos que no han recibido la gracia de Dios?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puisque nous voyons que David a demandé à ses ennemis que leurs actions aient des effets permanents, quelle question pourrait-on poser à propos de ceux qui n'ont pas reçu la grâce de Dieu?</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have they stumbled that they should fall?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¿Será que los israelitas, al tropezar, cayeron definitivamente?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Est-ce pour tomber qu'ils ont bronché?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ἔπταισαν ἵνα πέσωσιν;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what did God say would do to Israel by a people who are not a nation?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¿qué dijo Dios que le haría a Israel un pueblo que no es una nación?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qu’est-ce que Dieu a dit qu’il ferait à Israël par un peuple qui n’est pas une nation?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First Moses says: “I will provoke you to jealousy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Primeramente Moisés dice: «Yo os provocaré a celos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Moïse le premier dit: J'exciterai votre jalousie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πρῶτος Μωϋσῆς λέγει· Ἐγὼ παραζηλώσω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words does Paul use to describe how much he wants Israel to be saved?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¿qué palabras usa Pablo para describir cuánto desea que Israel sea salvo?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quels mots Paul utilise-t-il pour décrire à quel point il souhaite qu’Israël soit sauvé?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how far has the words of God's glory gone?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Salmo 91, ¿hasta dónde han llegado las palabras de la gloria de Dios?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jusqu’où sont allées les paroles de la gloire de Dieu?</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words to the ends of the world.”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hasta los fines de la tierra sus palabras.»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paroles jusqu'aux extrémités du monde.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τὰ πέρατα τῆς οἰκουμένης τὰ ῥήματα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the wild olive tree was able to partake of the root and fatness of what?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¿el olivo silvestre pudo participar de la raíz y de la grosura de qué?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11:17, l’olivier sauvage était capable de partager la racine et la graisse de quoi?</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olive tree,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olivo,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l'olivier,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ἐλαίας ἐγένου,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how log did Dave want his enemy's back to be bowed down?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¿hasta qué punto quería Dave que se inclinara la espalda de su enemigo?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comment Dave voulait-il que le dos de son ennemi soit courbé?</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my heart’s desire and prayer to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ciertamente el anhelo de mi corazón, y mi oración a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le voeu de mon coeur et ma prière à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ἡ μὲν εὐδοκία τῆς ἐμῆς καρδίας καὶ ἡ δέησις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tiens leur dos continuellement</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τὸν νῶτον αὐτῶν διὰ παντὸς σύγκαμψον.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Isaiah asks something about the report of the one who was bruised for our iniquities.  What did he ask?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Isaías pregunta algo sobre el informe del que fue molido por nuestras iniquidades. ¿Qué preguntó?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Isaïe demande quelque chose à propos du récit de celui qui a été meurtri à cause de nos iniquités. Qu'a-t-il demandé?</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Isaiah says, “Lord, who has believed our report?”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Isaías dice: «Señor, ¿quién ha creído a nuestro anuncio?»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Ésaïe dit-il: Seigneur, Qui a cru à notre prédication?</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γὰρ λέγει· Κύριε, τίς ἐπίστευσεν τῇ ἀκοῇ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