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 resists the ordinance of God?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¿quién resiste la ordenanza de Dios?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13:2, qui résiste à l’ordonnance de Dieu?</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whoever resists the authority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quien se opone a la autoridad,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celui qui s'oppose à l'autorité</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ἀντιτασσόμενος τῇ ἐξουσίᾳ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14:36, a question is asked to help listeners realize that God's word comes to many people.  What question is first asked?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14:36, se hace una pregunta para ayudar a los oyentes a darse cuenta de que la palabra de Dios llega a muchas personas. ¿Qué pregunta se hace primero?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:36, une question est posée pour aider les auditeurs à réaliser que la parole de Dieu s'adresse à de nombreuses personnes. Quelle question est posée en premier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did the word of God come originally from you?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ha salido de vosotros la palabra de Dios,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Est-ce de chez vous que la parole de Dieu est sortie?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ἀφ’ ὑμῶν ὁ λόγος τοῦ θεοῦ ἐξῆλθεν,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10:14, from what should we flee?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10:14, ¿de qué debemos huir?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10:14, de quoi devrions-nous fuir?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flee from idolatry.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huid de la idolatría.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fuyez l'idolâtrie.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φεύγετε ἀπὸ τῆς εἰδωλολατρίας.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can we do to enable us to prove God's perfect will?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podemos hacer para poder probar la perfecta voluntad de Dios?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pouvons-nous faire pour nous permettre de prouver la volonté parfaite de Dieu?</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 transformed by the renewing of your mind,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transformaos por medio de la renovación de vuestro entendimiento,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soyez transformés par le renouvellement de l'intelligence,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μεταμορφοῦσθε τῇ ἀνακαινώσει τοῦ νοός,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contrasts with saying to not be children in understanding?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declaración contrasta con decir que no seamos niños en el entendimiento?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contraste avec le fait de ne pas être des enfants en termes de compréhension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in malice be babes,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sed niños en cuanto a la malicia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la malice, soyez enfants,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τῇ κακίᾳ νηπιάζετε,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Paul suggested, by asking a rhetorical question, that they would profit nothing if he did what?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Pablo sugirió, al hacer una pregunta retórica, que de nada les serviría si él hiciera ¿qué?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Paul a suggéré, en posant une question rhétorique, qu’ils ne profiteraient de rien s’il faisait quoi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brethren, if I come to you speaking with tongues,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hermanos, si yo voy a vosotros hablando en lenguas,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venais à vous parlant en langues,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δέ, ἀδελφοί, ἐὰν ἔλθω πρὸς ὑμᾶς γλώσσαις λαλῶν,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Paul said he sought for the profit of many instead of what?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Pablo dijo que buscaba el beneficio de muchos en lugar de ¿qué?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Paul dit qu’il cherchait le profit du plus grand nombre au lieu de quoi?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seeking my own profit,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procurando mi propio beneficio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cherchant, non mon avantage,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ζητῶν τὸ ἐμαυτοῦ σύμφορον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has not happened to you except such as is common to man?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no os ha sucedido sino lo común al hombre?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 ne vous est-il arrivé que ce qui est commun à l’homme?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temptation has overtaken you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ha sobrevenido ninguna prueba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Aucune tentation ne vous est survenue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πειρασμὸς ὑμᾶς οὐκ εἴληφεν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we see that we should not lust after evil things like our fathers did. What have they become for us?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vemos que no debemos codiciar cosas malas como lo hicieron nuestros padres. ¿En qué se han convertido para nosotros?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10:6, nous voyons que nous ne devons pas convoiter de mauvaises choses comme le faisaient nos pères. Que sont-ils devenus pour nous?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these things became our examples,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Estas cosas sucedieron como ejemplos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 choses sont arrivées pour nous servir d'exemples,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δὲ τύποι ἡμῶν ἐγενήθησαν,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someone has the gift of teaching, he should use it in what activity?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si alguien tiene el don de enseñar, ¿en qué actividad debe usarlo?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si quelqu’un a le don d’enseigner, doit-il l’utiliser dans quelle activité?</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teaching;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enseñanza;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son enseignement,</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διδασκαλίᾳ,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is the cup of blessing which we bless?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¿cuál es la copa de bendición que bendecimos?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quelle est la coupe de bénédiction que nous bénissons?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not the communion of the blood of Christ?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la comunión de la sangre de Cristo?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n'est-elle pas la communion au sang de Christ?</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κοινωνία ἐστὶν τοῦ αἵματος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we do with that is good?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debemos hacer con lo bueno?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que devrions-nous faire de ce qui est bon?</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Cling to what is good.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seguid lo bueno.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attachez-vous fortement au bien.</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κολλώμενοι τῷ ἀγαθῷ·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since the night is almost over, what should we do in addition to putting on the armor of light?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ya que la noche ya casi termina, ¿qué debemos hacer además de ponernos la armadura de la luz?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puisque la nuit est presque terminée, que devons-nous faire en plus de revêtir l’armure de lumière?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cast off the works of darkness,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Desechemos, pues, las obras de las tinieblas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Dépouillons-nous donc des oeuvres des ténèbres,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ἀποβαλώμεθα οὖν τὰ ἔργα τοῦ σκότους,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to those who do not believe, tongues are for what?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los que no creen, ¿las lenguas sirven para qué?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:22, pour ceux qui ne croient pas, à quoi servent les langues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sign,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señal,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signe,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σημεῖόν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is similar to saying in understanding be mature?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afirmación es similar a decir que en el entendimiento sed maduros?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est similaire à dire : « Soyez mûrs » en termes de compréhension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do not be children in understanding;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no seáis niños en el modo de pensar,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ne soyez pas des enfants sous le rapport du jugement;</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μὴ παιδία γίνεσθε ταῖς φρεσίν,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fear be given?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dar temor?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devrait-on donner la crainte?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who are partakers of the altar?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¿quiénes son participantes del altar?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qui participe à l’autel?</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those who eat of the sacrifices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comen de los sacrificios,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mangent les victimes ne sont-ils pas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οἱ ἐσθίοντες τὰς θυσίας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what did Paul say you should do for conscience' sake when eating dinner hosted by an unbeliever?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¿qué dijo Pablo que deberías hacer por motivos de conciencia cuando cenas en casa de un incrédulo?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qu’est-ce que Paul dit que vous devriez faire, par souci de conscience, lorsque vous dînez chez un incroyant?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asking no question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preguntar nada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vous enquérir de rien</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μηδὲν ἀνακρίνοντες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with the exception of love, how much debt is it ok to be in?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con excepción del amor, ¿cuánta deuda está bien tener?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à l’exception de l’amour, à quel montant est-il acceptable d’avoir des dettes?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Owe no one anything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debáis a nadie nada,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devez rien à personne,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Μηδενὶ μηδὲν ὀφείλετε,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what did Paul quote after saying why we should not eat food that we have been told was offered to idols?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¿qué citó Pablo después de decir por qué no debemos comer alimentos que, según nos han dicho, fueron ofrecidos a los ídolos?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earth is the Lord’s, and all its fullness.”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del Señor es la tierra y cuanto en ella hay.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to what kind of people does Paul say to judge for yourselves what he says?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¿a qué clase de personas les dice Pablo que juzguen ustedes mismos lo que dice?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10:15, à quel genre de personnes Paul dit-il de juger par vous-mêmes ce qu’il dit?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as to wise men;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juzgad vosotros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comme à des hommes intelligents;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φρονίμοις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fear to whom fear,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respeto, respeto;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crainte à qui vous devez la crainte,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τὸν φόβον τὸν φόβον,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our fathers drank of that spiritual Rock.  What did this Rock do?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nuestros padres bebieron de esa Roca espiritual. ¿Qué hizo esta Roca?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10:4, nos pères ont bu de ce Rocher spirituel. Qu'a fait ce Rocher?</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followed them,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seguía.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les suivait,</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ἔπινον γὰρ ἐκ πνευματικῆς ἀκολουθούσης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is one of the things that has resulted in us having gifts differing from one another?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¿cuál es una de las cosas que ha resultado en que tengamos dones diferentes unos de otros?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quelle est l’une des choses qui fait que nous avons des dons différents les uns des autres?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grace that is given to us,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gracia que nos es dada: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grâce qui nous a été accordée,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ἔχοντες δὲ χαρίσματα κατὰ τὴν χάριν τὴν δοθεῖσαν ἡμῖν διάφορα,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we should not do for conscience' sake when eating what is sold in the meat market?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que no debemos hacer por motivos de conciencia al comer lo que se vende en el mercado de carnes?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qu’est-ce que Paul dit que nous ne devrions pas faire, par souci de conscience, lorsque nous mangeons ce qui est vendu au marché aux viandes?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asking no questions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preguntar nada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vous enquérir de rien</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μηδὲν ἀνακρίνοντες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did Paul say that he connects with saying that not all things edify?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dijo Pablo que relaciona con decir que no todas las cosas edifican?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qu’est-ce que Paul dit en lien avec le fait que tout n’édifie pas?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me es lícito,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permis,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1Corinthians 10:5, how do we know that God was not well pleased with most of our fathers?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¿cómo sabemos que Dios no se agradó de la mayoría de nuestros padres?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1Corinthiens 10:5, comment savons-nous que Dieu n’était pas très content de la plupart de nos pères?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the church?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edifica la iglesia?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édifie l’Église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their bodies were scattered in the wilderness.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quedaron tendidos en el desierto.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puisqu'ils périrent dans le désert.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κατεστρώθησαν γὰρ ἐν τῇ ἐρήμῳ.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who are not a terror to good works?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¿quiénes no son un terror para las buenas obras?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qui ne fait pas peur aux bonnes œuvres?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rulers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magistrados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magistrats sont à redouter.</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ἄρχοντες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12:21, instead of being overcome by evil, what should we do?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12:21, en lugar de ser vencidos por el mal, ¿qué debemos hacer?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12:21, au lieu d’être vaincus par le mal, que devrions-nous faire?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overcome evil with good.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vence con el bien el mal.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surmonte le mal par le bien.</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νίκα ἐν τῷ ἀγαθῷ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happen to that which is in part when that which is perfect has come?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pasará con lo que es en parte cuando venga lo perfecto?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13:10, qu’arrivera-t-il à ce qui est partiel lorsque ce qui est parfait sera venu?</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done away.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disparaîtra.</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do with the bread that is the communion of the body of Christ?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hacemos con el pan que es la comunión del cuerpo de Cristo?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 faisons-nous du pain qui est la communion du corps du Christ?</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break,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partimos,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rompons,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κλῶμεν,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13:4, what are 2 things that can help you determine if someone has love?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13:4, ¿cuáles son dos cosas que pueden ayudarte a determinar si alguien tiene amor?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13:4, quelles sont les deux choses qui peuvent vous aider à déterminer si quelqu’un a de l’amour?</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suffers long and is kind;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es sufrido, es benigno;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est patiente, elle est pleine de bonté;</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μακροθυμεῖ, χρηστεύεται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continue when we rejoice in hope and are patient in tribulation?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continuar cuando nos regocijamos en la esperanza y somos pacientes en la tribulación?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12:12, dans quoi devrions-nous continuer lorsque nous nous réjouissons dans l’espérance et sommes patients dans les tribulations?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continuing steadfastly in prayer;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constantes en la oración.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Persévérez dans la prière.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προσευχῇ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do faith, hope, and love do?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hacen la fe, la esperanza y el amor?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font la foi, l’espérance et l’amour?</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now abide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permanecen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donc</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13:7, a person with perfect love does what 4 things?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13:7, ¿una persona con perfecto amor hace qué 4 cosas?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13:7, une personne avec un amour parfait fait quelles 4 choses?</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bears all things, believes all things, hopes all things, endures all things.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lo sufre, todo lo cree, todo lo espera, todo lo soporta.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excuse tout, elle croit tout, elle espère tout, elle supporte tout.</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στέγει, πάντα πιστεύει, πάντα ἐλπίζει, πάντα ὑπομένει.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an authority who is bearing a sword supposed to do on him who practices evil?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¿qué se supone que debe hacer una autoridad que porta espada contra el que practica el mal?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qu’est-ce qu’une autorité qui porte l’épée est censée faire contre celui qui pratique le mal?</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avenger to execute wrath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justicia y para castigar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exercer la vengeance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ἔκδικος εἰς ὀργὴν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what are we in the one body of Christ in addition to being members of one another?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¿qué somos en el cuerpo de Cristo además de ser miembros unos de otros?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que sommes-nous dans le corps unique du Christ en plus d’être membres les uns des autres?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not walk in lewdness and lust.  What are the next two ways in which we should avoid walking?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no debemos andar en lascivia y lujuria. ¿Cuáles son las siguientes dos formas en las que debemos evitar caminar?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ne devrions pas marcher dans l’impudicité et la luxure. Quelles sont les deux prochaines façons dont nous devrions éviter de marcher?</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many,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muchos,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sommes plusieurs,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break that is the communion of the body of Christ?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es lo que rompemos que es la comunión del cuerpo de Cristo?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qu’est-ce que nous brisons, qui est la communion du corps du Christ?</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bread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pan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pain</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ἄρτον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my spirit prays when I do what?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¿mi espíritu ora cuando hago qué?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mon esprit prie quand je fais quoi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pray in a tongue,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oro en lengua desconocida,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je prie en langue,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προσεύχωμαι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is different about the members in our one body?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es diferente en cuanto a los miembros de nuestro único cuerpo?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qu’est-ce qui est différent parmi les membres de notre corps unique?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the members do not have the same function,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los miembros tienen la misma función,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tous les membres n'ont pas la même fonction,</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μέλη πάντα οὐ τὴν αὐτὴν ἔχει πρᾶξιν,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we abhor?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debemos aborrecer?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que devrions-nous abhorrer?</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Abhor what is evil.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Aborreced lo malo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le mal en horreur;</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ἀποστυγοῦντες τὸ πονηρόν,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is prophesying for?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 profetiza?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prophétise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strife and envy.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contiendas y envidia.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querelles et des jalousies.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ἔριδι καὶ ζήλῳ,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those who believe.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los creyentes.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les croyants.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πιστεύουσιν.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14:36, a question is asked to help listeners realize that God's word reaches many people.  What question is asked?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14:36, se hace una pregunta para ayudar a los oyentes a darse cuenta de que la palabra de Dios llega a muchas personas. ¿Qué pregunta se hace?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:36, une question est posée pour aider les auditeurs à réaliser que la parole de Dieu atteint de nombreuses personnes. Quelle question est posée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was it you only that it reached?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sólo a vosotros ha llegado?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est-ce à vous seuls qu'elle est parvenue?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εἰς ὑμᾶς μόνους κατήντησεν;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if the gift given to us is prophecy, what should we do?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si el don que se nos ha dado es profecía, ¿qué debemos hacer?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12:6, si le don qui nous est offert est une prophétie, que devons-nous faire?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prophesy in proportion to our faith;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medida de la fe;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l'analogie de la foi;</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ἀναλογίαν τῆς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