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10:11, what statement means about the same thing as saying they were written for our admonition?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10:11, ¿qué declaración significa más o menos lo mismo que decir que fueron escritos para nuestra amonestación?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10:11, que signifie à peu près la même chose que de dire qu’ils ont été écrits pour notre avertissement?</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all these things happened to them as examples,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estas cosas les acontecieron como ejemplo,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 choses leur sont arrivées pour servir d'exemples,</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ταῦτα δὲ τυπικῶς συνέβαινεν ἐκείνοις,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10:33, why did Paul seek the profit of many?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10:33, ¿por qué buscaba Pablo el beneficio de muchos?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10:33, pourquoi Paul cherchait-il le profit du plus grand nombre?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they may be saved.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sean salvos.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qu'ils soient sauvés.</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σωθῶσιν.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14:31, who can do what one by one that ll may learn and all my be encouraged?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14:31, ¿quién puede hacer lo que uno por uno aprenda y todos sean animados?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:31, qui peut faire quoi un par un pour que j’apprenne et que tous soient encouragés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can all prophesy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Podéis profetizar todos,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vous pouvez tous prophétiser</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προφητεύειν,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12:17, whom should we repay evil for the evil that they do?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12:17, ¿a quién debemos pagar mal por el mal que hacen?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12:17, à qui devrions-nous payer le mal pour le mal qu’ils commettent?</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Repay no one evil for evil.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paguéis a nadie mal por mal;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rendez à personne le mal pour le mal.</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μηδενὶ κακὸν ἀντὶ κακοῦ ἀποδιδόντες·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10:22, Paul asks a question for us to consider if we were to think about doing something that would provoke the Lord to jealousy.  What did he ask?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10:22, Pablo nos hace una pregunta que debemos considerar si pensáramos en hacer algo que provocaría a celos al Señor. ¿Qué preguntó?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10:22, Paul nous pose une question à considérer si nous envisageons de faire quelque chose qui provoquerait la jalousie du Seigneur. Qu'a-t-il demandé?</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we stronger than He?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acaso más fuertes que él?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Sommes-nous plus forts que lui?</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ἰσχυρότεροι αὐτοῦ ἐσμεν;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you are supposed to think soberly as God has dealt what to you?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¿qué se supone que debes pensar con seriedad según lo que Dios te ha tratado?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12:3, vous êtes censé penser sobrement à la manière dont Dieu vous a traité.</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measure of faith.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la medida de fe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 mesure de foi</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μέτρον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what is another statement that explains the meaning of saying give place to wrath?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¿cuál es otra declaración que explica el significado de decir den lugar a la ira?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12:19, quelle est une autre déclaration qui explique le sens de l’expression « donnez lieu à la colère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Beloved, do not avenge yourselves,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venguéis vosotros mismos, amados míos,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vous vengez point vous-mêmes, bien-aimés,</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ἑαυτοὺς ἐκδικοῦντες, ἀγαπητοί,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10:29, when Paul said that for conscience' sake you should not eat food that someone told you was offered to idols whose conscience was Paul concerned about?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10:29, ¿cuando Pablo dijo que por motivos de conciencia no debías comer alimentos que alguien te dijo que habían sido ofrecidos a ídolos cuya conciencia preocupaba a Pablo?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10:29, lorsque Paul a dit que, par souci de conscience, vous ne devriez pas manger de la nourriture dont quelqu'un vous a dit qu'elle était offerte à des idoles dont Paul se préoccupait de la conscience?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“Conscience,” I say, not your own, but that of the other.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refiero a la conciencia del otro, no a la tuya,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parle ici, non de votre conscience, mais de celle de l'autre.</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συνείδησιν δὲ λέγω οὐχὶ τὴν ἑαυτοῦ ἀλλὰ τὴν τοῦ ἑτέρου·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10:12, who should take heed lest he fall?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10:12, ¿quién debe tener cuidado para no caer?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10:12, qui doit prendre garde à ne pas tomber?</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him who thinks he stands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el que piensa estar firme,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que celui qui croit être debout</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ὁ δοκῶν ἑστάναι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what does interpretation make speaking with tongues not less than prophesying?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¿qué hace la interpretación que hablar en lenguas no sea menos que profetizar?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5, qu’est-ce que l’interprétation fait que le parler en langues n’est pas moins que la prophétie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church may receive edification.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la iglesia reciba edificación.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que l'Église en reçoive de l'édification.</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ἡ ἐκκλησία οἰκοδομὴν λάβῃ.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10:7, Paul quoted a portion of Exodus as evidence that some of our fathers became idolaters. In this quote, what did they rise up to do?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10:7, Pablo citó una porción del Éxodo como evidencia de que algunos de nuestros padres se volvieron idólatras. En esta cita, ¿para qué se levantaron?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10:7, Paul a cité une partie de l’Exode comme preuve que certains de nos pères sont devenus idolâtres. Dans cette citation, pour quoi se sont-ils levés?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rose up to play.”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 levantó a jugar.»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ils se levèrent pour se divertir.</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ἀνέστησαν παίζειν.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14:20, what statement is similar to saying to not be children in understanding?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14:20, ¿qué afirmación es similar a decir que no seamos niños en el entendimiento?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:20, quelle déclaration équivaut à dire de ne pas être des enfants en termes de compréhension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 understanding be mature.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maduros en cuanto al modo de pensar.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à l'égard du jugement, soyez des hommes faits.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ταῖς δὲ φρεσὶν τέλειοι γίνεσθε.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 which spiritual gift should we desire especially?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 ¿qué don espiritual debemos desear especialmente?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 quel don spirituel devrions-nous désirer particulièrement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especially that you may prophesy.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sobre todo que profeticéis.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surtout à celui de prophétie.</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μᾶλλον δὲ ἵνα προφητεύητε.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13:8, who has fulfilled the law?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13:8, ¿quién ha cumplido la ley?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13:8, qui a accompli la loi?</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loves another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 que ama al prójimo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celui qui aime les autres</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ἀγαπῶν τὸν ἕτερον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13:3, without having love, what reward do I get for giving all I have or for giving up my life?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 sin tener amor, ¿qué recompensa obtengo por dar todo lo que tengo o por entregar mi vida?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13:3, sans amour, quelle récompense puis-je obtenir pour avoir donné tout ce que j’ai ou pour avoir abandonné ma vie?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profits me nothing.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nada me sirve.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cela ne me sert de rien.</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οὐδὲν ὠφελοῦμαι.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10:19, Paul asked two similar questions.  What did he ask that was similar to asking if what is offered to idols is anything?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10:19, Pablo hizo dos preguntas similares. ¿Qué preguntó que fuera similar a preguntar si lo que se ofrece a los ídolos es algo?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10:19, Paul a posé deux questions similaires. Que demandait-il qui équivalait à demander si ce qui est offert aux idoles est quelque chose?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how are you supposed to think instead of more highly of yourself than you ought to think?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¿cómo se supone que debes pensar de ti mismo más alto de lo que deberías pensar?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comment êtes-vous censé avoir une opinion de vous-même plutôt que plus haute que vous ne devriez le penser?</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think soberly,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piense de sí con cordura,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de revêtir des sentiments modestes,</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φρονεῖν εἰς τὸ σωφρονεῖν,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10:30, Paul asked a question about why something happens if I partake with thanks.  What was this something?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10:30, Pablo hizo una pregunta acerca de por qué sucede algo si participo con agradecimiento. ¿Qué fue ese algo?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10:30, Paul a posé une question sur la raison pour laquelle quelque chose se produit si je participe avec gratitude. Qu'est-ce que c'était que ce quelque chose?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why am I evil spoken of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he de ser censurado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serais-je blâmé</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βλασφημοῦμαι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14:16, if you bless with the spirit, why will he who occupies the place of the uninformed not be able to say Amen at your giving of thanks?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14:16, si bendecís con el espíritu, ¿por qué el que ocupa el lugar de los ignorantes no podrá decir Amén en vuestras acciones de gracias?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:16, si vous bénissez avec l’esprit, pourquoi celui qui occupe la place des non-informés ne pourra-t-il pas dire Amen à votre remerciement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he does not understand what you say?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no sabe lo que has dicho.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 ne sait pas ce que tu dis?</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ἐπειδὴ τί λέγεις οὐκ οἶδεν·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for whom is the authority supposed to be working for who is bearing a sword?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¿para quién se supone que trabaja la autoridad para quién porta espada?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pour qui l’autorité est-elle censée œuvrer pour qui porte l’épée?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is God’s minister,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está al servicio de Dios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étant serviteur de Dieu</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θεοῦ γὰρ διάκονός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10:6, we should not lust after evil things like who did?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10:6, no debemos codiciar cosas malas como ¿quién lo hizo?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10:6, nous ne devrions pas convoiter de mauvaises choses comme qui l’a fait?</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they also lusted.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ellos codiciaron.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ils en ont eu.</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κἀκεῖνοι ἐπεθύμησαν.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an idol is anything,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ídolo es algo,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viande sacrifiée aux idoles est quelque chose,</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ὅτι εἴδωλόν τί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10:20, who sacrifice to demons and not to God?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10:20 ¿quiénes sacrifican a los demonios y no a Dios?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10:20, qui sacrifie aux démons et non à Dieu?</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Rather, that the things which the Gentiles sacrifice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digo que aquello que los gentiles sacrifican,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que ce qu'on sacrifie,</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ὅτι ἃ θύουσιν,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14:33, who is not an author of confusion?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14:33, ¿quién no es autor de confusión?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:33, qui n’est pas un auteur de confusion ?</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Dios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13:14, what should we put on so that we walk properly?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13:14 ¿qué debemos vestir para caminar correctamente?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13:14, que devons-nous porter pour marcher correctement?</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Lord Jesus Christ,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Señor Jesucristo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 Seigneur Jésus Christ,</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κύριον Ἰησοῦν Χριστόν,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people won't know what is spoken unless with words easy to understand, you do what?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la gente no sabrá lo que se habla a menos que sea con palabras fáciles de entender, ¿qué haces?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9, les gens ne sauront pas ce qui est dit à moins qu’avec des mots faciles à comprendre, que faites-vous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you utter by the tongue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por la lengua que habláis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par la langue vous</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δῶτε,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to who should taxes be paid?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¿a quién se deben pagar los impuestos?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à qui les impôts doivent-ils être payés?</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10:22, if we were to partake of the cup of the Lord and the cup of demons, how would the Lord feel?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10:22, si participáramos de la copa del Señor y de la copa de los demonios, ¿cómo se sentiría el Señor?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10:22, si nous devions prendre part à la coupe du Seigneur et à la coupe des démons, que ressentirait le Seigneur?</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taxes to whom taxes are due,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tributo, tributo;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l'impôt à qui vous devez l'impôt,</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τὸν φόρον τὸν φόρον,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13:8, what else has the person done who loves another?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13:8, ¿qué más ha hecho la persona que ama a otra?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13:8, qu’a fait d’autre celui qui en aime un autre?</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fulfilled the law.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cumplido la Ley,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accompli la loi.</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νόμον πεπλήρωκεν.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13:14, what should we make no provision for?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13:14, ¿para qué no debemos tomar medidas?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13:14, à quoi ne devrions-nous pas faire attention?</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flesh,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carne.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chair</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τῆς σαρκὸς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what will you have from the authority if you do what is good?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¿qué tendrás de la autoridad si haces el bien?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13:3, qu’obtiendrez-vous de l’autorité si vous faites le bien?</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will have praise from the same.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serás alabado por ella,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tu auras son approbation.</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ἕξεις ἔπαινον ἐξ αὐτῆς·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perfect love never does what?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¿el amor perfecto nunca hace qué?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l’amour parfait ne fait jamais quoi?</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Love never fails.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nunca deja de ser;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charité ne périt jamais.</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οὐδέποτε πίπτει.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who are to keep silent in the churches?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¿quiénes deben guardar silencio en las iglesias?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:34, qui doit garder le silence dans les églises ?</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we provoke the Lord to jealousy?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provocaremos a celos al Señor?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Voulons-nous provoquer la jalousie du Seigneur?</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παραζηλοῦμεν τὸν κύριον;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your women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vuestras mujeres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les femmes</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Αἱ γυναῖκες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how do musical instruments playing without distinction compare to you speaking a language that is not understood?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¿en qué se parece tocar instrumentos musicales sin distinción a hablar un idioma que no se entiende?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9, comment les instruments de musique jouant sans distinction se comparent-ils au fait que vous parliez une langue qui n’est pas comprise ?</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likewise you,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vosotros,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vous,</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ὑμεῖς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10:7, Paul quoted a portion of Exodus as evidence that some of our fathers became idolaters. In this quote, what two things did they sit down to do?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10:7, Pablo citó una porción del Éxodo como evidencia de que algunos de nuestros padres se volvieron idólatras. En esta cita, ¿qué dos cosas se sentaron a hacer?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10:7, Paul a cité une partie de l’Exode comme preuve que certains de nos pères sont devenus idolâtres. Dans cette citation, quelles sont les deux choses pour lesquelles ils se sont assis?</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people sat down to eat and drink,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sentó el pueblo a comer y a beber,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peuple s'assit pour manger et pour boire;</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Ἐκάθισεν ὁ λαὸς φαγεῖν καὶ πεῖν,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14:24, if all prophesy, who will be convinced by all and convicted by all?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14:24, si todos profetizan, ¿quién será convencido por todos y convencido por todos?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:24, si tous prophétisent, qui sera convaincu par tous et convaincu par tous ?</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an unbeliever or an uninformed person comes in,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entra algún incrédulo o indocto,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qu'il survienne quelque non-croyant ou un homme du peuple,</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εἰσέλθῃ δέ τις ἄπιστος ἢ ἰδιώτης,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14:15, Paul said he would sing in what 2 ways?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14:15, ¿Pablo dijo que cantaría de qué dos maneras?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:15, Paul a dit qu’il chanterait de quelles 2 manières ?</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will sing with the spirit, and I will also sing with the understanding.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cantaré con el espíritu, pero cantaré también con el entendimiento,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chanterai par l'esprit, mais je chanterai aussi avec l'intelligence.</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ψαλῶ τῷ πνεύματι, ψαλῶ δὲ καὶ τῷ νοΐ·</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14:33, God is an author of peace as in where?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14:33, Dios es autor de paz ¿en dónde?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:33, Dieu est un auteur de paix comme dans où ?</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10:12, what should a person do who thinks he stands?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10:12, ¿qué debe hacer una persona que piensa que está firme?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10:12, que devrait faire une personne qui pense être debout?</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in all the churches of the saints.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en todas las iglesias de los santos,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dans toutes les Églises des saints,</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ἐν πάσαις ταῖς ἐκκλησίαις τῶν ἁγίων.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what was that spiritual Rock that followed our fathers?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¿cuál fue esa Roca espiritual que siguió a nuestros padres?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10:4, quel était ce Rocher spirituel qui suivait nos pères?</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Rock was Christ.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Esa roca era Cristo.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rocher était Christ.</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πέτρα δὲ ἦν ὁ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14:29, while the other judge, what should two or three of what type of people be permitted to present?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14:29, mientras el otro juzga, ¿qué se les debe permitir presentar a dos o tres de qué tipo de personas?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:29, pendant que l’autre juge, que devraient être autorisés à présenter deux ou trois personnes de quel type ?</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prophets speak,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Asimismo, los profetas hablen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est des prophètes,</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προφῆται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what are your women to do in the churches?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¿qué deben hacer sus mujeres en las iglesias?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:34, que doivent faire vos femmes dans les églises ?</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keep silent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callen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taisent</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σιγάτωσαν,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he who speaks in a tongue does what in the spirit?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¿el que habla en lenguas, qué hace en espíritu?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 celui qui parle en langue, que fait-il en esprit ?</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speaks mysteries.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habla misterios.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dit des mystères.</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μυστήρια·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14:19, Paul compared his preference for speaking a certain amount with his understanding than 10,000 words in a tongue. What was his preference and how much did he want to speak? (2 points)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14:19, Pablo comparó su preferencia por hablar una cierta cantidad de entendimiento que 10.000 palabras en una lengua. ¿Cuál era su preferencia y cuánto quería hablar? (2 puntos)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19, Paul a comparé sa préférence pour le fait de parler un certain nombre de mots avec sa compréhension à celui de 10 000 mots dans une langue. Quelle était sa préférence et à quel point avait-il envie de parler ? (2 points)</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take heed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mire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prenne garde</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βλεπέτω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would rather speak five words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prefiero hablar cinco palabras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j'aime mieux dire cinq paroles</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θέλω πέντε λόγους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to whom should we have the same mind?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¿hacia quién deberíamos tener la misma opinión?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12:16, à l’égard de qui devrions-nous avoir la même pensée?</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toward one another.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entre vosotros;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uns envers les autres.</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αὐτὸ εἰς ἀλλήλους φρονοῦντες,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13:11, it is high time to do what?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13:11, ¿ya es hora de hacer qué?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13:11, il est grand temps de faire quoi?</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now it is high time to awake out of sleep;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ya hora de levantarnos del sueño,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l'heure de vous réveiller enfin du sommeil,</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ὥρα ἤδη ὑμᾶς ἐξ ὕπνου ἐγερθῆναι,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