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are we to present a living sacrifice?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debemos presentar en sacrificio vivo?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 devons-nous présenter comme un sacrifice vivant?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present your bodies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presentéis vuestros cuerpos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offrir vos corps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παραστῆσαι 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we see 5 of the 10 commandments listed.  Which additional commandments are summed up in the saying that you shall love your neighbor as yourself?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vemos cinco de los diez mandamientos enumerados. ¿Qué mandamientos adicionales se resumen en el dicho de amarás a tu prójimo como a ti mismo?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nous voyons 5 des 10 commandements énumérés. Quels commandements supplémentaires sont résumés dans le dicton selon lequel tu dois aimer ton prochain comme toi-même?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there is any other commandment,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cualquier otro mandamiento,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peut encore y avoir,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 τις ἑτέρα ἐντολή,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where are your women to keep silent?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¿dónde deben guardar silencio tus mujeres?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où vos femmes doivent-elles se taire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churches,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congregaciones,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assemblées,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ἐκκλησίαις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so that we walk properly, we should put on the Lord Jesus Christ.  What should we do for the flesh?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caminar apropiadamente debemos revestirnos del Señor Jesucristo. ¿Qué debemos hacer por la carne?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13:14, pour marcher correctement, nous devons revêtir le Seigneur Jésus-Christ. Que devons-nous faire pour la chair?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no provision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satisfagáis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n'ayez pas soin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πρόνοιαν μὴ ποιεῖσθε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Paul said you should not ask questions about what is set before you if an unbeliever invites you to dinner and what other condition is satisfied?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Pablo dijo que no debes hacer preguntas sobre lo que se te ofrece si un incrédulo te invita a cenar y ¿qué otra condición se cumple?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10:27, Paul dit que vous ne devriez pas poser de questions sur ce qui vous est proposé si un incroyant vous invite à dîner et quelle autre condition est remplie?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desire to go,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queréis ir,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vouliez aller,</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θέλετε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