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said that he gave thinks for something and asked why he was evil spoken of for it.  What was this something?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dijo que pensó en algo y preguntó por qué hablaban mal de él por ello. ¿Qué fue ese algo? Ser específico.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dit qu’il réfléchissait à quelque chose et a demandé pourquoi on lui avait dit du mal de cela. C'était quoi ce quelque chose?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aquello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d'une chose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