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in the spiritual gifts that lead to the edification of the church you should do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en los dones espirituales que conducen a la edificación de la iglesia ¿qué debes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12, que devez-vous faire dans les dons spirituels qui conduisent à l’édification de l’Église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seek to excel.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abundar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cherchiez à en posséder abondamment.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ζητεῖτε ἵνα περισσεύητε.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on whom is the person in authority supposed to execute wrath?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¿sobre quién se supone que la persona con autoridad debe ejecutar ira?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contre qui la personne en position d’autorité est-elle censée exercer sa colère?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him who practices evil.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hace lo malo.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punir celui qui fait le mal.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κακὸν πράσσοντι.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Paul suggested that he would profit them even if he came to them speaking with tongues if he also did at least 1 of what 4 things?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Pablo sugirió que les beneficiaría incluso si venía a ellos hablando en lenguas si también hacía al menos 1 de ¿qué 4 cosas?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:6, Paul a suggéré qu’il leur serait bénéfique même s’il venait vers eux en parlant en langues s’il faisait également au moins 1 de quelles 4 choses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two similar questions.  What did he ask that was similar to asking if an idol is anything?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dos preguntas similares. ¿Qué preguntó que fuera similar a preguntar si un ídolo es algo?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deux questions similaires. Qu’a-t-il demandé qui soit similaire à demander si une idole est quelque chose?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offered to idols is anything?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que es algo lo que se sacrifica a los ídolos?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qu'une idole est quelque chose? Nullement.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εἰδωλόθυτόν τί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even though God sent men with other tongues to speak to his people, what will the result be?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aunque Dios envió hombres en otras lenguas para hablar a su pueblo, ¿cuál será el resultado?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même si Dieu a envoyé des hommes parlant d’autres langues pour parler à son peuple, quel sera le résultat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for all that, they will not hear Me,” says the Lord.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aun así me oirán, dice el Señor.»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 m'écouteront pas même ainsi, dit le Seigneur.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 οὕτως εἰσακούσονταί μου,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14:12, why should you seek to excel in gifts that edify the church?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14:12, ¿por qué deberíamos buscar sobresalir en dones que edifiquen a la iglesia?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:12, pourquoi devriez-vous chercher à exceller dans les dons qui édifient l’Église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you, since you are zealous for spiritual gifts,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ya que anheláis los dones espirituales,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vous, puisque vous aspirez aux dons spirituels,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ἐπεὶ ζηλωταί ἐστε πνευμάτων,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 speak to you either by revelation, by knowledge, by prophesying, or by teaching?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os hablo con revelación, con conocimiento, con profecía o con doctrina?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ne vous parlais pas par révélation, ou par connaissance, ou par prophétie, ou par doctrine?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ὑμῖν λαλήσω ἢ ἐν ἀποκαλύψει ἢ ἐν γνώσει ἢ ἐν προφητείᾳ ἢ ἐν διδαχῇ;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exhortation and before leading? how is this gift supposed to be used?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exhortación y antes de dirigir? ¿Cómo se supone que se debe utilizar este regalo?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l’exhortation et avant de diriger? comment ce cadeau est-il censé être utilisé?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gives, with liberality;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reparte, con generosidad;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donne le fasse avec libéralité;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μεταδιδοὺς ἐν ἁπλότητι,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10:33, Paul said that instead of seeking his own profit what did he seek?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Pablo dijo que en lugar de buscar su propio beneficio, ¿qué buscaba?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10:33, Paul dit qu’au lieu de rechercher son propre profit, que cherchait-il?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profit of many,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 muchos,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du plus grand nombre,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τῶν 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you utter by the tongue what things?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si con la lengua pronuncias ¿qué cosas?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:9, les gens ne sauront pas ce qui est dit à moins que vous ne prononciez par la langue quelles choses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words easy to understand,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dais  palabra bien comprensible,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donnez pas une parole distincte,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γλώσσης ἐὰν μὴ εὔσημον λόγον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does what, there should be two or at most three in turn?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alguien hace ¿qué, deben ser dos o a lo sumo tres por turno?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fait quoi, il devrait y en avoir deux ou au plus trois à tour de rôle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speaks in a tongue,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habla en lengua extraña,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est-il qui parlent en langue,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γλώσσῃ τις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in addition to not tempting Christ what should we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además de no tentar a Cristo ¿qué debemos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10:10, en plus de ne pas tenter Christ, que devrions-nous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complain,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murmuréis,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murmurez point,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γογγύζετε,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