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to what do the Gentiles sacrifice?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¿a qué sacrifican los gentiles?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à quoi les Gentils sacrifient-ils?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sacrifice to demons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demonios lo sacrifican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 le sacrifie à des démons,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δαιμονίοις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night is far spent?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la noche ya está avanzada?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affirmation a à peu près le même sens que de dire que la nuit est loin?</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day is at hand.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acerca el día.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jour approche.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ἡμέρα ἤγγικεν.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there are multiple people who want to speak in a tongue at a gathering of the brethren, how should they schedule them?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hay varias personas que quieren hablar en lenguas en una reunión de hermanos, ¿cómo deben programarlas?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:27, si plusieurs personnes souhaitent parler en langue lors d’un rassemblement de frères, comment doivent-elles les programmer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in turn,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turno;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à son tour,</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ἀνὰ μέρος,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what should we do in the sight of all men as opposed to repaying evil for evil?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¿qué debemos hacer ante los ojos de todos los hombres en lugar de pagar mal por mal?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que devrions-nous faire aux yeux de tous les hommes plutôt que de rendre le mal pour le mal?</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regard for good things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lo bueno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ce qui est bien</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προνοούμενοι καλὰ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how hard should we try to live peaceably with all men?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¿cuánto debemos esforzarnos por vivir en paz con todos los hombres?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à quel point devrions-nous nous efforcer de vivre en paix avec tous les hommes?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much as depends on you,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dependa de vosotros,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autant que cela dépend de vous,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ἐξ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when prophets are permitted to speak what should the others do?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cuando a los profetas se les permite hablar, ¿qué deben hacer los demás?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:29, lorsque les prophètes sont autorisés à parler, que doivent faire les autres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the others judge.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juzguen lo que ellos dicen.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 autres jugent;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ἄλλοι διακρινέτωσαν·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why should women who want to learn something ask their own husbands at home?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¿por qué las mujeres que quieren aprender algo deberían preguntarle a sus propios maridos en casa?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pourquoi les femmes qui veulent apprendre quelque chose devraient-elles demander à leur propre mari à la maison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shameful for women to speak in church.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indecoroso que una mujer hable en la congregación.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malséant à une femme de parler dans l'Église.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αἰσχρὸν γάρ ἐστιν γυναικὶ λαλεῖν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 living sacrifice to God that matches two descriptions. What are these two descriptions?  (2 points)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nuestros cuerpos en sacrificio vivo a Dios que coincide con dos descripciones. ¿Cuáles son estas dos descripciones? (2 puntos)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nos corps comme un sacrifice vivant à Dieu qui correspond à deux descriptions. Quelles sont ces deux descriptions? (2 points)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holy, acceptable to God,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santo, agradable a Dios,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saint, agréable à Dieu,</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ἁγίαν εὐάρεστον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would rather speak five words with what than 10,000 in a tongue?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preferiría hablar cinco palabras con qué que 10.000 en una lengua?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préfère prononcer cinq mots avec quoi plutôt que 10 000 dans une langue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my understanding,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mi entendimiento,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mon intelligence,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νοΐ μου λαλῆσαι,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does Paul call the communion of the blood of Christ?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¿cómo llama Pablo a la comunión de la sangre de Cristo?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comment Paul appelle-t-il la communion au sang du Christ?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cup of blessing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copa de bendición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coupe de bénédiction</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ποτήριον τῆς εὐλογίας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understands he who speaks in a tongue?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entiende el que habla en lenguas?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comprend celui qui parle en langue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 one understands him;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nadie lo entiende,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personne ne le comprend,</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οὐδεὶς γὰρ ἀκούει,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did Paul ask us to observe when talking about those who eat of the sacrifices of the alter?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¿a quién nos pidió Pablo que tuviéramos en cuenta al hablar de los que comen de los sacrificios del altar?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Paul nous demande-t-il d’observer lorsqu’il parle de ceux qui mangent des sacrifices de l’autel?</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Observe Israel after the flesh: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Mirad a Israel según la carne: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Voyez les Israélites selon la chair:</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τὸν Ἰσραὴλ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what should be done decently and in order?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¿qué se debe hacer decentemente y con orden?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que faut-il faire décemment et avec ordre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hágase todo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tout se fasse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what should we do if it is possible and as much as it depends on us?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¿qué debemos hacer si es posible y por mucho que dependa de nosotros?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que devons-nous faire si cela est possible et dans la mesure où cela dépend de nous?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live peaceably with all men.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en paz con todos los hombres.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en paix avec tous les hommes.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ἀνθρώπων εἰρηνεύοντες·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if you are transformed by the renewing of our minds, what can you prove?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si eres transformado por la renovación de nuestra mente, ¿qué puedes probar?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si vous êtes transformé par le renouvellement de notre esprit, que pouvez-vous prouver?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that good and acceptable and perfect will of God.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es la buena voluntad de Dios, agradable y perfecta.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la volonté de Dieu, ce qui est bon, agréable et parfait.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τὸ θέλημα τοῦ θεοῦ, τὸ ἀγαθὸν καὶ εὐάρεστον καὶ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all these things happened to them as examples?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lo mismo que decir que todas estas cosas les sucedieron como ejemplos?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la même chose que de dire que toutes ces choses leur sont arrivées à titre d’exemples?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well do I really know whom I think I know now?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¿qué tan bien conozco realmente a quién creo conocer ahora?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dans quelle mesure puis-je vraiment savoir qui je pense connaître maintenant?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know in part,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conozco en parte,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je connais en partie,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ἄρτι γινώσκω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report after he has the secrets of his heart revealed by prophesying when he visited the church?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informará un incrédulo después de que se le revelen los secretos de su corazón al profetizar cuando visitó la iglesia?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rapportera un incroyant après avoir révélé les secrets de son cœur en prophétisant lors de sa visite à l’église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report that God is truly among you.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declarando que verdaderamente Dios está entre vosotros.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publiera que Dieu est réellement au milieu de vous.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ἀπαγγέλλων ὅτι Ὄντως ὁ θεὸς ἐν ὑμῖν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anything is revealed to a person who is doing what?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el primero debe guardar silencio si se le revela algo a una persona que está haciendo ¿qué?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quelque chose est révélé à une personne qui fait quoi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sits by,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sentado,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premier</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καθημένῳ,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love be without?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 faltar en el amor?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à quoi devrait ressembler l’amour sans lui?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love be without hypocrisy.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sea sin fingimiento.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charité soit sans hypocrisie.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ἀνυπόκριτος.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what are there many of and none of them without significance?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qué hay muchos y ninguno de ellos sin significado?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qu’y a-t-il de nombreux et aucun d’entre eux n’est sans signification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kinds of languages in the world,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clases de idiomas hay seguramente en el mundo,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monde les diverses langues,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τύχοι γένη φωνῶν εἰσιν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were written for our admonition,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están escritas para amonestarnos a nosotros,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elles ont été écrites pour notre instruction,</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ἐγράφη δὲ πρὸς νουθεσίαν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when a person prophesies, he speaks edification and exhortation and comfort to whom?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cuando una persona profetiza, ¿a quién habla edificación, exhortación y consuelo?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lorsqu’une personne prophétise, elle adresse des paroles d’édification, d’exhortation et de réconfort à qui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men.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a los hombres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console.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what does Paul not want for us?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¿qué es lo que Pablo no quiere para nosotros?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qu’est-ce que Paul ne veut pas pour nous?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do not want you to have fellowship with demons.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quiero que vosotros os hagáis partícipes con los demonios.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je ne veux pas que vous soyez en communion avec les démons.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κοινωνοὺς τῶν δαιμονίων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do about the fact that he speaks with tongues more than all the brethren in Corinth?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hace Pablo respecto del hecho de que habla en lenguas más que todos los hermanos de Corinto?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 fait Paul du fait qu’il parle en langues plus que tous les frères de Corinthe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my God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Doy gracias a Dios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grâces à Dieu</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how did Paul say all things were to be done at a gathering of the brethren?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¿cómo dijo Pablo que todas las cosas debían hacerse en una reunión de hermanos?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comment Paul a-t-il dit que tout devait se faire lors d’un rassemblement des frères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for edification.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todo para edificación.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se fasse pour l'édification.</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πρὸς οἰκοδομὴν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as at what time should we walk properly?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¿a qué hora debemos caminar apropiadamente?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à quelle heure devrions-nous marcher correctement?</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speaks mysteries in what?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¿en qué habla misterios?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dit des mystères en quoi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the day,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en plein jour,</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ἡμέρᾳ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how close is our salvation?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tan cerca está nuestra salvación?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à quel point notre salut est-il proche?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nearer than when we first believed.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ahora está más cerca de nosotros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près de nous que lorsque nous avons cru.</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ἢ ὅτε ἐπιστεύσαμεν.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when will listeners of a flute or harp not be able to know what is played unless they make a distinction in the sounds?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¿cuándo los que escuchan una flauta o un arpa no podrán saber lo que se toca a menos que hagan distinción en los sonidos?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quand les auditeurs de flûte ou de harpe ne pourront-ils pas savoir ce qui est joué à moins de faire une distinction entre les sons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they make a sound,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producen sonidos,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rendent un son,</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διαστολὴν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when speaking as to wise men, who does Paul say should judge what he says?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cuando habla como a hombres sabios, ¿quién dice Pablo que debería juzgar lo que él dice?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10:15, lorsqu’il parle des sages, selon Paul, qui devrait juger ce qu’il dit?</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for yourselves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digo.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 vous-mêmes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κρίνατε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a question and then answered it by asking if an idol is anything. What question did he ask?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una pregunta y luego la respondió preguntando si un ídolo es algo. ¿Qué pregunta hizo?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une question et y a ensuite répondu en demandant si une idole est quelque chose. Quelle question a-t-il posée?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am I saying then?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digo, pues?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dis-je donc?</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what belongs to the Lord in addition to the earth?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¿qué es del Señor además de la tierra?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qu’est-ce qui appartient au Seigneur en plus de la terre?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the spirit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por el Espíritu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esprit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πνεύματι δὲ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its fullness.”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cuanto en ella hay.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ce qu'elle renferme.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πλήρωμα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rejoice?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regocijarnos?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nous réjouir?</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rejoice,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se gozan;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se réjouissent;</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χαιρόντων,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be done away when that which is perfect has come?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desaparecerá cuando venga lo perfecto?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qu’est-ce qui sera aboli lorsque ce qui est parfait sera arrivé?</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that which is in part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en parte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partiel</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two types of people should acknowledge that these statements are commandments of the Lord?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dos tipos de personas deberían reconocer que estas declaraciones son mandamientos del Señor?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quels sont les deux types de personnes qui devraient reconnaître que ces déclarations sont des commandements du Seigneur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thinks himself to be a prophet or spiritual,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se cree profeta o espiritual,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être prophète ou inspiré,</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προφήτης εἶναι ἢ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which is the greatest of faith, hope and love?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¿cuál es la mayor fe, esperanza y amor?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quel est le plus grand de la foi, de l’espérance et de l’amour?</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greatest of these is love.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mayor de ellos es el amor.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plus grande de ces choses, c'est la charité.</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τούτων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whoever resists an authority is resisting what?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quien resiste a una autoridad, ¿a qué está resistiendo?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quiconque résiste à une autorité résiste à quoi?</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what is nearer than when we first believed?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hay más cerca que cuando creímos por primera vez?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qu’est-ce qui est plus proche que lorsque nous avons cru pour la première fois?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resists the ordinance of God,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 establecido por Dios resiste;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résiste à l'ordre que Dieu a établi,</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τοῦ θεοῦ διαταγῇ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drank the same what?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bebían lo mismo ¿qué?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tous nos pères buvaient de la même manière.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same spiritual drink.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misma bebida espiritual,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même breuvage spirituel,</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ἔπιον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is permitted to speak in a tongue, what should happen?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 alguien se le permite hablar en lenguas, ¿qué debe suceder?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est autorisé à parler en langue, que doit-il se passer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one interpret.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uno interprete.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quelqu'un interprète;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διερμηνευέτω·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desire?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desear?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désirer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desire spiritual gifts,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procurad los dones espirituales,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aussi aux dons spirituels,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 τὰ πνευματικά,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appointed the people who are in authority?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ha designado a las personas que están en autoridad?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nommé les personnes qui détiennent l’autorité?</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authorities that exist are appointed by God.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las que hay, por Dios han sido establecidas.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autorités qui existent ont été instituées de Dieu.</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δὲ οὖσαι ὑπὸ θεοῦ τεταγμέναι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should every soul do?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¿qué debe hacer cada persona?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 devrait faire toute âme?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our salvation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nuestra salvación que cuando creímos.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maintenant le salut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γὰρ ἐγγύτερον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subject to the governing authorities.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Sométase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soumise aux autorités supérieures;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ἐξουσίαις ὑπερεχούσαις ὑποτασσέσθω,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what should women do if they want to learn something?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¿qué deben hacer las mujeres si quieren aprender algo?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que doivent faire les femmes si elles veulent apprendre quelque chose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ask their own husbands at home;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pregunten en casa a sus maridos,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qu'elles interrogent leurs maris à la maison;</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τοὺς ἰδίους ἄνδρας ἐπερωτάτωσαν,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Paul said we should not eat what is set before us if what happens?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Pablo dijo que no debemos comer lo que se nos ponga delante, si ¿qué sucede?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Paul a dit que nous ne devrions pas manger ce qui nous est proposé si que se passe-t-il?</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says to you, “This was offered to idols,”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os dice: «Esto fue sacrificado a los ídolos»,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quelqu'un vous dit: Ceci a été offert en sacrifice!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δέ τις ὑμῖν εἴπῃ· Τοῦτο ἱερόθυτόν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