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see that we should not lust after evil things like our fathers did. What have they become for us?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vemos que no debemos codiciar cosas malas como lo hicieron nuestros padres. ¿En qué se han convertido para nosotros?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voyons que nous ne devons pas convoiter de mauvaises choses comme le faisaient nos pères. Que sont-ils devenus pour nous?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these things became our examples,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Estas cosas sucedieron como ejemplos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 choses sont arrivées pour nous servir d'exemples,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τύποι ἡμῶν ἐγενήθησαν,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be patient?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tener paciencia?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dans quoi devrions-nous être patients?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patient in tribulation,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sufridos en la tribulación,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patients dans l'affliction.</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θλίψει ὑπομένοντες,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should you do if you want to be unafraid of the authority?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debes hacer si no quieres tener miedo de la autoridad?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que devez-vous faire si vous ne voulez pas avoir peur de l’autorité?</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what is good,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Haz lo bueno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Fais-le bien,</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ἀγαθὸν ποίει,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not a terror to good works, but instead to what?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no son terror para las buenas obras, sino ¿para qué?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ne sont pas une terreur pour les bonnes œuvres, mais plutôt pour quoi?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evil.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al malo.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une mauvaise,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κακῷ.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10:33, Paul said that instead of seeking his own profit what did he seek?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en lugar de buscar su propio beneficio, ¿qué buscaba?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10:33, Paul dit qu’au lieu de rechercher son propre profit, que cherchait-il?</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profit of many,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 muchos,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du plus grand nombre,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τῶν πολλῶν,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giving and before showing mercy? how is it to be used?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dar y antes de mostrar misericordia? ¿Cómo se debe utilizar?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12:8, quel don est mentionné après avoir donné et avant de faire preuve de miséricorde? comment faut-il l'utiliser?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leads, with diligence;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preside, con solicitud;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préside le fasse avec zèle;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προϊστάμενος ἐν σπουδῇ,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all authority?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tiene toda autoridad?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toute autorité?</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authority except from God,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autoridad que no provenga de Dios,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n'y a point d'autorité qui ne vienne de Dieu,</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ἔστιν ἐξουσία εἰ μὴ ὑπὸ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symbol of power has God given to the authority over you that should make you afraid if you do evil?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símbolo de poder le ha dado Dios a la autoridad sobre usted que debería hacerle temer si hace el mal?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symbole de puissance Dieu a-t-il donné à l’autorité sur vous qui devrait vous faire peur si vous faites le mal?</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not bear the sword in vain;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en vano lleva la espada,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 n'est pas en vain qu'il porte l'épée,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εἰκῇ τὴν μάχαιραν φορεῖ·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should be subject to the governing authorities?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debe estar sujeto a las autoridades superiores?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devrait être soumis aux autorités dirigeantes?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every soul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 persona a las autoridades superiores,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toute personne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ψυχὴ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a question and then answered it by asking if an idol is anything. What question did he ask?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una pregunta y luego la respondió preguntando si un ídolo es algo. ¿Qué pregunta hizo?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une question et y a ensuite répondu en demandant si une idole est quelque chose. Quelle question a-t-il posée?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am I saying then?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digo, pues?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dis-je donc?</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what words describe those who eat of the sacrifices?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¿qué palabras describen a los que comen de los sacrificios?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quels mots décrivent ceux qui mangent des sacrifices?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partakers of the altar?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partícipes del altar?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communion avec l'autel?</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κοινωνοὶ τοῦ θυσιαστηρίου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are partakers of the altar?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¿quiénes son participantes del altar?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participe à l’autel?</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those who eat of the sacrifices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comen de los sacrificios,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mangent les victimes ne sont-ils pas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οἱ ἐσθίοντες τὰς θυσίας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in what activity should we use it?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nuestro don es el ministerio, ¿en qué actividad debemos usarlo?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notre don est le ministère, dans quelle activité devrions-nous l’utiliser?</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our ministering;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servir;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ministère;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διακονίᾳ,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looking at the examples of our fathers, what should we do?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mirando el ejemplo de nuestros padres, ¿qué debemos hacer?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10:6, en regardant les exemples de nos pères, que devons-nous faire?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intent that we should not lust after evil things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nosotros, para que no codiciemos cosas malas,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n'ayons pas de mauvais désirs,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μὴ εἶναι ἡμᾶς ἐπιθυμητὰς κακῶν,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should we not become as were some of them?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¿en qué no deberíamos llegar a ser nosotros como algunos de ellos?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 ne devrions-nous pas devenir comme certains d’entre eux?</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become idolaters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seáis idólatras,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devenez point idolâtres,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εἰδωλολάτραι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if you are transformed by the renewing of our minds, what can you prove?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si eres transformado por la renovación de nuestra mente, ¿qué puedes probar?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si vous êtes transformé par le renouvellement de notre esprit, que pouvez-vous prouver?</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without asking questions when eating dinner hosted by an unbeliever?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sin hacer preguntas cuando cenas con un incrédulo?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 dit Paul que vous devriez faire sans poser de questions lorsque vous dînez chez un incroyant?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whatever is set before you,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os ponga delante comed,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 de tout ce qu'on vous présentera,</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παρατιθέμενον ὑμῖν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phrase introduces the statement saying that vengeance belongs to God and that He will repay?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frase introduce la declaración que dice que la venganza es de Dios y que Él pagará?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phrase introduit la déclaration selon laquelle la vengeance appartient à Dieu et qu’Il la rendra?</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escrito está: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should you do instead of avenging yourselves?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deberían hacer en lugar de vengarse?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 devriez-vous faire au lieu de vous venger?</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rather give place to wrath;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dejad lugar a la ira de Dios,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 agir la colère;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δότε τόπον τῇ ὀργῇ,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being given to hospitality?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ser dados a la hospitalidad?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devrions-nous faire en plus de recevoir l’hospitalité?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the needs of the saints,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Compartid las necesidades de los santos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Pourvoyez aux besoins des saints.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χρείαις τῶν ἁγίων κοινωνοῦντες,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so that we walk properly, we should put on the Lord Jesus Christ.  What should we do for the flesh?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caminar apropiadamente debemos revestirnos del Señor Jesucristo. ¿Qué debemos hacer por la carne?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13:14, pour marcher correctement, nous devons revêtir le Seigneur Jésus-Christ. Que devons-nous faire pour la chair?</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no provision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satisfagáis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n'ayez pas soin</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πρόνοιαν μὴ ποιεῖσθε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that good and acceptable and perfect will of God.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cuál es la buena voluntad de Dios, agradable y perfecta.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la volonté de Dieu, ce qui est bon, agréable et parfait.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τὸ θέλημα τοῦ θεοῦ, τὸ ἀγαθὸν καὶ εὐάρεστον καὶ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who should we not tempt?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¿a quién no debemos tentar?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qui ne devrions-nous pas tenter?</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Señor,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rejoice?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se regocijan?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se réjouissent?</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Gozaos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with the exception of love, how much debt is it ok to be in?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con excepción del amor, ¿cuánta deuda está bien tener?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à l’exception de l’amour, à quel montant est-il acceptable d’avoir des dettes?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Owe no one anything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debáis a nadie nada,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devez rien à personne,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μηδὲν ὀφείλετε,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whom should you feed?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¿a quién debes alimentar?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qui devez-vous nourrir?</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your enemy is hungry, feed him;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si tu enemigo tiene hambre, dale de comer;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ton ennemi a faim, donne-lui à manger;</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ἐὰν πεινᾷ ὁ ἐχθρός σου, ψώμιζε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on whom is the person in authority supposed to execute wrath?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¿sobre quién se supone que la persona con autoridad debe ejecutar ira?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contre qui la personne en position d’autorité est-elle censée exercer sa colère?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with what is sold in the meat market?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con lo que se vende en el mercado de carne?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 dit Paul de ce qui est vendu au marché de la viande?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him who practices evil.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hace lo malo.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punir celui qui fait le mal.</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κακὸν πράσσοντι.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Paul asks us to present our bodies as a living sacrifice to God. By what attribute of God does he make this request?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Pablo nos pide que presentemos nuestros cuerpos como sacrificio vivo a Dios. ¿Por qué atributo de Dios hace esta petición?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Paul nous demande de présenter nos corps comme un sacrifice vivant à Dieu. Par quel attribut de Dieu fait-il cette demande?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beseech you therefore, brethren, by the mercies of God,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hermanos, os ruego por las misericordias de Dios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donc, frères, par les compassions de Dieu,</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οὖν ὑμᾶς, ἀδελφοί, διὰ τῶν οἰκτιρμῶν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an authority who is bearing a sword supposed to do on him who practices evil?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se supone que debe hacer una autoridad que porta espada contra el que practica el mal?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qu’est-ce qu’une autorité qui porte l’épée est censée faire contre celui qui pratique le mal?</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avenger to execute wrath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justicia y para castigar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exercer la vengeance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ἔκδικος εἰς ὀργὴν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saying sums up the commandments?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¿qué dicho resume los mandamientos?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quelle parole résume les commandements?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love your neighbor as yourself.”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«Amarás a tu prójimo como a ti mismo.»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aimeras ton prochain comme toi-même.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Ἀγαπήσεις τὸν πλησίον σου ὡς σεαυτόν.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continue when we rejoice in hope and are patient in tribulation?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continuar cuando nos regocijamos en la esperanza y somos pacientes en la tribulación?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12:12, dans quoi devrions-nous continuer lorsque nous nous réjouissons dans l’espérance et sommes patients dans les tribulations?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continuing steadfastly in prayer;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constantes en la oración.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Persévérez dans la prière.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προσευχῇ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should we do with brotherly love in addition to giving preference to each other?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¿qué debemos hacer con el amor fraternal además de darnos preferencia unos a otros?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 devrions-nous faire de l’amour fraternel en plus de nous donner la préférence les uns aux autres?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comed,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kindly affectionate to one another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Amaos los unos a los otros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pleins d'affection les uns pour les autres;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φιλόστοργοι,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three categories of people did Paul say we should give no offense to?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¿a qué tres categorías de personas dijo Pablo que no deberíamos ofender?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10:32, à quelles trois catégories de personnes Paul dit-il que nous ne devrions pas offenser?</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either to the Jews or to the Greeks or to the church of God,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 judíos ni a gentiles ni a la iglesia de Dios.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aux Grecs, ni aux Juifs, ni à l'Église de Dieu,</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Ἰουδαίοις γίνεσθε καὶ Ἕλλησιν καὶ τῇ ἐκκλησίᾳ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is the first place listed where all our fathers were?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¿cuál es el primer lugar enumerado donde estuvieron todos nuestros padres?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 est le premier endroit indiqué où se trouvaient tous nos pères?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our fathers were under the cloud,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nuestros padres estuvieron todos bajo la nube,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nos pères ont tous été sous la nuée,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πατέρες ἡμῶν πάντες ὑπὸ τὴν νεφέλην 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did Paul not want?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no quería Pablo?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qu’est-ce que Paul ne voulait pas?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unaware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que vous ignoriez</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why are we one bread and one body?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¿por qué somos un solo pan y un solo cuerpo?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pourquoi sommes-nous un seul pain et un seul corps?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all partake of that one bread.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todos participamos de aquel mismo pan.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participons tous à un même pain.</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πάντες ἐκ τοῦ ἑνὸς ἄρτου μετέχομεν.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lewdness and lust.  What are the next two ways in which we should avoid walking?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lascivia y lujuria. ¿Cuáles son las siguientes dos formas en las que debemos evitar caminar?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l’impudicité et la luxure. Quelles sont les deux prochaines façons dont nous devrions éviter de marcher?</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kind of mind should we have toward one another?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clase de actitud debemos tener unos hacia otros?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quel genre d’attitude devrions-nous avoir les uns envers les autres?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strife and envy.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contiendas y envidia.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querelles et des jalousies.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ἔριδι καὶ ζήλῳ,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one of the purposes God has for the authority that is over you?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¿cuál es uno de los propósitos que Dios tiene para la autoridad que está sobre usted?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est l’un des objectifs que Dieu a pour l’autorité qui est sur vous?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to you for good.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está al servicio de Dios para tu bien.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magistrat est serviteur de Dieu pour ton bien.</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 σοὶ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an idol is anything?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un ídolo es algo?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Qu’a-t-il demandé qui soit similaire à demander si une idole est quelque chose?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what is offered to idols is anything?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que es algo lo que se sacrifica a los ídolos?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qu'une idole est quelque chose? Nullement.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εἰδωλόθυτόν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did Paul ask us to observe when talking about those who eat of the sacrifices of the alter?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¿a quién nos pidió Pablo que tuviéramos en cuenta al hablar de los que comen de los sacrificios del altar?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Paul nous demande-t-il d’observer lorsqu’il parle de ceux qui mangent des sacrifices de l’autel?</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Observe Israel after the flesh: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Mirad a Israel según la carne: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Voyez les Israélites selon la chair:</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τὸν Ἰσραὴλ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are we to present a living sacrifice?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debemos presentar en sacrificio vivo?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 devons-nous présenter comme un sacrifice vivant?</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present your bodies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presentéis vuestros cuerpos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offrir vos corps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παραστῆσαι 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we should not commit sexual immorality as who did?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no debemos cometer inmoralidad sexual como ¿quiénes lo hicieron?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10:8, nous ne devrions pas commettre l’immoralité sexuelle comme qui l’a fait?</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of the same mind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Unánimes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les mêmes sentiments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did,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fornicaron,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 s'y livrèrent,</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ἐπόρνευσαν,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what happens to people who resist authority?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¿qué les sucede a las personas que se resisten a la autoridad?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qu’arrive-t-il aux personnes qui résistent à l’autorité?</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resist will bring judgment on themselves.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resisten, acarrean condenación para sí mismos.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résistent attireront une condamnation sur eux-mêmes.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ἀνθεστηκότες ἑαυτοῖς κρίμα λήμψονται.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we should love our neighbors because we know what?  Be specific.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debemos amar a nuestro prójimo porque ¿sabemos qué? Se específico.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13:11, nous devrions aimer notre prochain parce que nous savons quoi? Être spécifique.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this, knowing the time,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conociendo el tiempo,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importe d'autant plus que vous savez en quel temps nous sommes: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εἰδότες τὸν καιρόν,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