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 solo cuerpo?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corps?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uno solo el pan, nosotros,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y a un seul pain,</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if the gift given to us is prophecy, what should we do?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el don que se nos ha dado es profecía, ¿qué debemos hacer?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si le don qui nous est offert est une prophétie, que devons-nous faire?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prophesy in proportion to our faith;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la fe;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l'analogie de la foi;</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ἀναλογίαν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into whom were all our fathers baptized?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¿en quién fueron bautizados todos nuestros padres?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en qui tous nos pères ont-ils été baptisés?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Moses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todos, en unión con Moisés,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Moïse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εἰς τὸν Μωϋσῆν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why is love the fulfillment of the law?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¿por qué el amor es el cumplimiento de la ley?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pourquoi l’amour est-il l’accomplissement de la loi?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 harm to a neighbor;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hace mal al prójimo;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 ne fait point de mal au prochain:</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τῷ πλησίον κακὸν οὐκ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day is at hand?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el día está cerca?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déclaration a à peu près la même signification que de dire que le jour est proche?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night is far spent,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está avanzada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nuit est avancée,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νὺξ προέκοψεν,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immediately after quoting that the people rose up to play, what activity did Paul say that they did which we should not do?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inmediatamente después de citar que la gente se levantó para jugar, ¿qué actividad dijo Pablo que hacían y que nosotros no deberíamos hacer?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immédiatement après avoir cité que les gens se levaient pour jouer, quelle activité Paul a-t-il dit qu’ils faisaient et que nous ne devrions pas faire?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commit sexual immorality,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forniquemos,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nous livrons point à l'impudicité,</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πορνεύωμεν,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what should we do if it is possible and as much as it depends on us?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¿qué debemos hacer si es posible y por mucho que dependa de nosotros?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que devons-nous faire si cela est possible et dans la mesure où cela dépend de nous?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live peaceably with all men.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en paz con todos los hombres.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en paix avec tous les hommes.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ἀνθρώπων εἰρηνεύοντες·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how openly should we have regard for good things?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¿cuán abiertamente debemos considerar las cosas buenas?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dans quelle mesure devrions-nous ouvertement considérer les bonnes choses?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sight of all men.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delante de todos los hombres.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devant tous les hommes.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ἐνώπιον πάντων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a question about why something happens if I partake with thanks.  What was this something?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hizo una pregunta acerca de por qué sucede algo si participo con agradecimiento. ¿Qué fue ese algo?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posé une question sur la raison pour laquelle quelque chose se produit si je participe avec gratitude. Qu'est-ce que c'était que ce quelque chose?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am I evil spoken of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he de ser censurado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serais-je blâmé</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βλασφημοῦμαι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how hard should we try to live peaceably with all men?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¿cuánto debemos esforzarnos por vivir en paz con todos los hombres?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à quel point devrions-nous nous efforcer de vivre en paix avec tous les hommes?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much as depends on you,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dependa de vosotros,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autant que cela dépend de vous,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ἐξ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did they rise up to do?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¿para qué se levantaron?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pour quoi se sont-ils levés?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rose up to play.”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levantó a jugar.»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ils se levèrent pour se divertir.</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ἀνέστησαν παίζειν.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the importance of leading with diligence? how is it to be used?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importancia de liderar con diligencia? ¿Cómo se debe utilizar?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l’importance de diriger avec diligence? comment faut-il l'utiliser?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shows mercy, with cheerfulness.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hace misericordia, con alegría.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pratique la miséricorde le fasse avec joie.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ἐλεῶν ἐν ἱλαρότητι.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cup of blessing which we bless?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¿cuál es la copa de bendición que bendecimos?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quelle est la coupe de bénédiction que nous bénissons?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blood of Christ?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 la sangre de Cristo?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n'est-elle pas la communion au sang de Christ?</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ἐστὶν τοῦ αἵματος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do with the Lord Jesus Christ so that we walk properly?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hacer con el Señor Jesucristo para que caminemos apropiadamente?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faire du Seigneur Jésus-Christ pour marcher correctement?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put on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vestíos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revêtez-vous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ἐνδύσασθε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limits are there on the temptation given to us?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límites hay a la tentación que se nos presenta?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quelles limites y a-t-il à la tentation qui nous est offerte?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is faithful, who will not allow you to be tempted beyond what you are able,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fiel es Dios, que no os dejará ser probados más de lo que podéis resistir,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qui est fidèle, ne permettra pas que vous soyez tentés au delà de vos forces;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πιστὸς δὲ ὁ θεός, ὃς οὐκ ἐάσει ὑμᾶς πειρασθῆναι ὑπὲρ ὃ 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who said Vengeance is Mind, I will repay?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quien dijo La Venganza es Mente, ¿yo pagaré?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12:19, qui dit que la vengeance est l’esprit, je rembourserai?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why does God make a way of escape when you are tempted?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¿por qué Dios te da una vía de escape cuando eres tentado?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pourquoi Dieu vous ouvre-t-il un moyen de vous échapper lorsque vous êtes tenté?</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able to bear it.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podáis soportarla.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puissiez la supporter.</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δύνασθαι ὑπενεγκεῖν.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should we not do to Christ?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¿qué no debemos hacerle a Cristo?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 ne devrions-nous pas faire à Christ?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tempt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tentemos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tentons point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ἐκπειράζωμεν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for conscience' sake when eating dinner hosted by an unbeliever?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por motivos de conciencia cuando cenas en casa de un incrédulo?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qu’est-ce que Paul dit que vous devriez faire, par souci de conscience, lorsque vous dînez chez un incroyant?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Paul asked a question about his own liberty being judged.  What question did he ask?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Pablo hizo una pregunta sobre el juicio sobre su propia libertad. ¿Qué pregunta hizo?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10:29, Paul a posé une question sur le jugement de sa propre liberté. Quelle question a-t-il posée?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is my liberty judged by another man’s conscience?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qué se ha de juzgar mi libertad por la conciencia de otro?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en effet, ma liberté serait-elle jugée par une conscience étrangère?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ἱνατί γὰρ ἡ ἐλευθερία μου κρίνεται ὑπὸ ἄλλης συνειδήσεως;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all our fathers ate the same what?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todos nuestros padres comían lo mismo ¿qué?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tous nos pères mangeaient la même chose, quoi?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spiritual food,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alimento espiritual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aliment spirituel,</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βρῶμα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says the Lord.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el Señor.»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dit le Seigneur.</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did what with the same spiritual drink?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hicieron qué con la misma bebida espiritual?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 faisaient tous nos pères avec la même boisson spirituelle?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drank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bebieron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qu'ils ont tous bu</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mention one thing you should do and one thing you should not do to those who persecute you?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¿menciona una cosa que debes hacer y una cosa que no debes hacer a los que te persiguen?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mentionnez-vous une chose que vous devriez faire et une chose que vous ne devriez pas faire à ceux qui vous persécutent?</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and do not curse.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y no maldigáis.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et ne maudissez pas.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καὶ μὴ καταρᾶσθε.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of what did our fathers drink that followed them?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¿de qué bebieron nuestros padres que los siguieron?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de quoi ont bu nos pères qui les ont suivis?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drank of that spiritual Rock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bebían de la roca espiritual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buvaient à un rocher spirituel</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πέτρας,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 should taxes be paid?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deben pagar los impuestos?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impôts doivent-ils être payés?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taxes to whom taxes are due,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tributo, tributo;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l'impôt à qui vous devez l'impôt,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φόρον τὸν φόρον,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how many people died in what duration of time because of God's judgment on those who committed sexual immorality?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¿cuántas personas murieron en qué período de tiempo a causa del juicio de Dios sobre aquellos que cometían inmoralidad sexual?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combien de personnes sont mortes pendant quelle période à cause du jugement de Dieu sur ceux qui ont commis l'immoralité sexuelle?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will you have from the authority if you do what is good?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tendrás de la autoridad si haces el bien?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qu’obtiendrez-vous de l’autorité si vous faites le bien?</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one day twenty-three thousand fell;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cayeron en un día veintitrés mil.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qu'il en tomba vingt-trois mille en un seul jour.</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ἔπεσαν μιᾷ ἡμέρᾳ εἴκοσι τρεῖς χιλιάδες.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by overcoming evil with good what instruction can we obey?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al vencer el mal con el bien, ¿qué instrucción podemos obedecer?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12:21, en surmontant le mal par le bien, à quelle instruction pouvons-nous obéir?</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overcome by evil,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seas vencido de lo malo,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laisse pas vaincre par le mal,</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νικῶ ὑπὸ τοῦ κακοῦ,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who are not a terror to good works?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¿quiénes no son un terror para las buenas obras?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qui ne fait pas peur aux bonnes œuvres?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rulers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magistrados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magistrats sont à redouter.</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ἄρχοντες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how are all the other commandments related to the saying that you shall lover your neighbor as yourself?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¿cómo se relacionan todos los demás mandamientos con el dicho de que amarás a tu prójimo como a ti mismo?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 est le rapport entre tous les autres commandements et le dicton selon lequel tu dois aimer ton prochain comme toi-même?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summed up in this saying, namely,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esta sentencia se resume: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résument dans cette parole: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λόγῳ τούτῳ ἀνακεφαλαιοῦται, ἐν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what did all our fathers do with spiritual food?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¿qué hacían todos nuestros padres con el alimento espiritual?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que faisaient tous nos pères de la nourriture spirituelle?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ate the same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comieron el mismo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mangé le même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ἔφαγον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what was that spiritual Rock that followed our fathers?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¿cuál fue esa Roca espiritual que siguió a nuestros padres?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quel était ce Rocher spirituel qui suivait nos pères?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will have praise from the same.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serás alabado por ella,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tu auras son approbation.</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ἕξεις ἔπαινον ἐξ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Rock was Christ.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Esa roca era Cristo.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rocher était Christ.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πέτρα δὲ ἦν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many? (2 points)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uno solo el pan?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pain?</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bread and one body;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εἷς ἄρτος,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what should you do not only because of wrath but also for conscience' sake?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¿qué debes hacer no sólo por ira sino también por motivos de conciencia?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que devez-vous faire non seulement à cause de la colère, mais aussi par souci de conscience?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you must be subject,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 necesario estarle sujetos,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donc nécessaire d'être soumis,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ἀνάγκη ὑποτάσσεσθαι,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as God has dealt what to you?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¿qué se supone que debes pensar con seriedad según lo que Dios te ha tratado?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à la manière dont Dieu vous a traité.</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measure of faith.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fe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mesure de foi</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μέτρον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has given a measure of faith to each person among us?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ha dado una medida de fe a cada persona entre nosotros?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a donné une mesure de foi à chacun d’entre nous?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God has dealt to each one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repartió a cada uno.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a départie à chacun.</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ὡς ὁ θεὸς ἐμέρισεν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all these things happened to them as examples?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lo mismo que decir que todas estas cosas les sucedieron como ejemplos?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la même chose que de dire que toutes ces choses leur sont arrivées à titre d’exemples?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what should we do in the sight of all men as opposed to repaying evil for evil?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¿qué debemos hacer ante los ojos de todos los hombres en lugar de pagar mal por mal?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que devrions-nous faire aux yeux de tous les hommes plutôt que de rendre le mal pour le mal?</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were written for our admonition,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están escritas para amonestarnos a nosotros,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elles ont été écrites pour notre instruction,</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ἐγράφη δὲ πρὸς νουθεσίαν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to whom should we have the same mind?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¿hacia quién deberíamos tener la misma opinión?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à l’égard de qui devrions-nous avoir la même pensée?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toward one another.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vosotros;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envers les autres.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should we do neither to the Jew or the Greeks or to the church of God?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¿qué debemos hacer ni a los judíos ni a los griegos ni a la iglesia de Dios?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10:32, que devrions-nous faire ni aux Juifs, ni aux Grecs, ni à l’Église de Dieu?</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no offense,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tropiezo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en scandale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ἀπρόσκοποι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the one body of Christ in addition to being members of one another?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en el cuerpo de Cristo además de ser miembros unos de otros?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dans le corps unique du Christ en plus d’être membres les uns des autres?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many,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muchos,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sommes plusieurs,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will you do to your enemy if you feed him when he is hungry and give him drink when he is thirsty?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le harás a tu enemigo si le das de comer cuando tiene hambre y le das de beber cuando tiene sed?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12:20, que ferez-vous à votre ennemi si vous le nourrissez quand il a faim et si vous lui donnez à boire quand il a soif?</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so doing you will heap coals of fire on his head.”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haciendo esto, harás que le arda la cara de vergüenza.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agissant ainsi, ce sont des charbons ardents que tu amasseras sur sa tête.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ποιῶν ἄνθρακας πυρὸς σωρεύσεις ἐπὶ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rejoice?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regocijarnos?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nous réjouir?</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regard for good things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lo bueno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ce qui est bien</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προνοούμενοι καλὰ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rejoice,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se gozan;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se réjouissent;</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χαιρόντων,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eat?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comiéramos?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de manger?</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whatever is sold in the meat market,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vende en la carnicería,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tout ce qui se vend au marché,</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ἐν μακέλλῳ πωλούμενον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instead of being overcome by evil, what should we do?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en lugar de ser vencidos por el mal, ¿qué debemos hacer?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12:21, au lieu d’être vaincus par le mal, que devrions-nous faire?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overcome evil with good.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vence con el bien el mal.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surmonte le mal par le bien.</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νίκα ἐν τῷ ἀγαθῷ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