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did God feel about most of our fathers?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¿qué sentía Dios por la mayoría de nuestros padres?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que pensait Dieu de la plupart de nos pères?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was not well pleased,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agradó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furent point agréables à Dieu,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ηὐδόκησεν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in addition to not tempting Christ what should we do?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además de no tentar a Cristo ¿qué debemos hacer?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en plus de ne pas tenter Christ, que devrions-nous faire?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complain,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murmuréis,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murmurez point,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γογγύζετε,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are working diligently to give preference to one another, whom should we serve?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cuando trabajamos diligentemente para dar preferencia unos a otros, ¿a quién debemos servir?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lorsque nous travaillons diligemment pour nous donner la préférence les uns aux autres, qui devons-nous servir?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serving the Lord;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sirviendo al Señor;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Servez le Seigneur.</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κυρίῳ δουλεύοντες,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why should a person who thinks he stands take heed?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¿por qué debe prestar atención el que piensa estar firme?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pourquoi une personne qui pense être debout devrait-elle faire attention?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he fall.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caiga.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tomber!</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πέσῃ,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someone has the gift of teaching, he should use it in what activity?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alguien tiene el don de enseñar, ¿en qué actividad debe usarlo?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quelqu’un a le don d’enseigner, doit-il l’utiliser dans quelle activité?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teaching;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enseñanza;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enseignement,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διδασκαλίᾳ,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10:1, what did all our fathers do?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hicieron todos nuestros padres?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10:1, qu’ont fait tous nos pères?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passed through the sea,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pasaron el mar;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passé au travers de la mer,</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διὰ τῆς θαλάσσης διῆλθον,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for conscience' sake and for what other reason?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se debe estar sujeto por causa de conciencia y ¿por qué otra razón?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pour le bien de votre conscience et pour quelle autre raison?</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because of wrath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por razón del castigo,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par crainte de la punition,</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διὰ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our fathers drank of that spiritual Rock.  What did this Rock do?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nuestros padres bebieron de esa Roca espiritual. ¿Qué hizo esta Roca?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10:4, nos pères ont bu de ce Rocher spirituel. Qu'a fait ce Rocher?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followed them,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seguía.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suivait,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ἔπινον γὰρ ἐκ πνευματικῆς ἀκολουθούσης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with what should be kindly affectionate to one another?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¿con qué debemos ser bondadosos y afectuosos unos con otros?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12:10, avec quoi devraient-ils s’aimer les uns les autres?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brotherly love,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amor fraternal;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amour fraternel,</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φιλαδελφίᾳ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else has the person done who loves another?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más ha hecho la persona que ama a otra?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qu’a fait d’autre celui qui en aime un autre?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fulfilled the law.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cumplido la Ley,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accompli la loi.</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πεπλήρωκεν.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who sacrifice to demons and not to God?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¿quiénes sacrifican a los demonios y no a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qui sacrifie aux démons et non à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that the things which the Gentiles sacrifice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digo que aquello que los gentiles sacrifican,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que ce qu'on sacrifie,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ὅτι ἃ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do we have in one body?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tenemos en un solo cuerpo?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qu’avons-nous dans un seul corps?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we have many members in one body,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 un cuerpo tenemos muchos miembros,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nous avons plusieurs membres dans un seul corps,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ἐν ἑνὶ σώματι πολλὰ μέλη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what should a person do who thinks he stands?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¿qué debe hacer una persona que piensa que está firme?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que devrait faire une personne qui pense être debout?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heed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mire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prenne garde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they were written for our admonition?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más o menos lo mismo que decir que fueron escritos para nuestra amonestación?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à peu près la même chose que de dire qu’ils ont été écrits pour notre avertissement?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all these things happened to them as examples,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estas cosas les acontecieron como ejemplo,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leur sont arrivées pour servir d'exemples,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τυπικῶς συνέβαινεν ἐκείνοις,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when Gentiles sacrifice to demons who do they not sacrifice to?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cuando los gentiles sacrifican a los demonios, ¿a quién no sacrifican?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lorsque les Gentils sacrifient aux démons, à qui ne sacrifient-ils pas?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God,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 Dios;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à Dieu;</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θεῷ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drank the same what?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bebían lo mismo ¿qué?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tous nos pères buvaient de la même manière.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customs be paid?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pagar la aduana?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douanes doivent-elles être payées?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customs to whom customs,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impuesto, impuesto;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tribut à qui vous devez le tribut,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 τέλος τὸ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he was evil spoken of for the food that he had done what over?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hablaba mal de él por la comida que había hecho, ¿y qué más?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on avait dit du mal de lui à cause de la nourriture qu'il avait faite, et pourquoi?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which I give thanks?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doy gracias?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je rends grâces?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no temptation has overtaken you except what?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¿no os ha sobrevenido ninguna tentación excepto qué?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aucune tentation ne vous a saisi, sauf quoi?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such as is common to man;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sea humana;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n'ait été humaine,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ἀνθρώπινος·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in contrast to what?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¿se supone que uno debe pensar sobriamente en contraste con qué?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contrairement à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think of himself more highly than he ought to think,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tenga más alto concepto de sí que el que debe tener,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de n'avoir pas de lui-même une trop haute opinion,</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ὑπερφρονεῖν παρ’ ὃ δεῖ 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we should not tempt Christ as who did?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¿no debemos tentar a Cristo como lo hizo quién?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10:9, nous ne devrions pas tenter Christ comme qui l’a fait?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tempted,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algunos de ellos lo tentaron,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 tentèrent quelques-uns d'eux,</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ἐπείρασαν,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same spiritual drink.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misma bebida espiritual,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même breuvage spirituel,</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ἔπιον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make no provision for?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qué no debemos tomar medidas?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à quoi ne devrions-nous pas faire attention?</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flesh,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carne.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chair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night is far spent?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la noche ya está avanzada?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affirmation a à peu près le même sens que de dire que la nuit est loin?</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day is at hand.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acerca el día.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jour approche.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ἡμέρα ἤγγικεν.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for whom is the authority supposed to be working for who is bearing a sword?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¿para quién se supone que trabaja la autoridad para quién porta espada?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pour qui l’autorité est-elle censée œuvrer pour qui porte l’épée?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al servicio de Dios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serviteur de Dieu</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we should associate with the humble instead of setting our mind where?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debemos asociarnos con los humildes en lugar de fijar nuestra mente ¿dónde?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12:16, nous devrions nous associer aux humbles au lieu de penser à quoi?</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set your mind on high things,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altivos,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N'aspirez pas à ce qui est élevé,</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τὰ ὑψηλὰ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is different about the members in our one body?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es diferente en cuanto a los miembros de nuestro único cuerpo?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qu’est-ce qui est différent parmi les membres de notre corps unique?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am I evil spoken of if I do what?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 mal de mí si hago qué?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est-ce qu’on parle mal de moi si je fais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do not have the same function,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los miembros tienen la misma función,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tous les membres n'ont pas la même fonction,</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μέλη πάντα οὐ τὴν αὐτὴν ἔχει πρᾶξιν,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fear be given?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temor?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devrait-on donner la crainte?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fear to whom fear,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respeto, respeto;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à qui vous devez la crainte,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φόβον τὸν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told to think soberly?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¿a quién se le dice que piense con seriedad?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à qui est-il demandé de penser sobrement?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is among you,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cada cual que está entre vosotros,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chacun</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ὄντι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lists 3 specific thing and then says do all to the glory of God.  What are these three things?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enumera 3 cosas específicas y luego dice: hazlo todo para la gloria de Dios. ¿Cuáles son estas tres cosas?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énumère 3 choses spécifiques et dit ensuite de tout faire pour la gloire de Dieu. Quelles sont ces trois choses?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you eat or drink, or whatever you do,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coméis o bebéis o hacéis otra cosa,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vous mangiez, soit que vous buviez, soit que vous fassiez quelque autre chose,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ἐσθίετε εἴτε πίνετε εἴτε τι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whom should you bless and not curse?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¿a quién deberías bendecir y no maldecir?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qui devriez-vous bénir et non maudire?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persecute you;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os persiguen;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persécutent,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that each one should seek the other's well-being?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cada uno debe buscar el bienestar del otro?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chacun doit rechercher le bien-être de l’autre?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 partake with thanks,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yo con agradecimiento participo,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mange avec actions de grâces,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ἐγὼ χάριτι μετέχω,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seek his own,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busque su propio bien,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ne cherche son propre intérêt,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τὸ ἑαυτοῦ ζητείτω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Paul said we should not eat what is set before us if what happens?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Pablo dijo que no debemos comer lo que se nos ponga delante, si ¿qué sucede?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Paul a dit que nous ne devrions pas manger ce qui nous est proposé si que se passe-t-il?</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says to you, “This was offered to idols,”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os dice: «Esto fue sacrificado a los ídolos»,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vous dit: Ceci a été offert en sacrifice!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δέ τις ὑμῖν εἴπῃ· Τοῦτο ἱερόθυτόν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with what words did Paul use to address his readers?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¿con qué palabras usó Pablo para dirigirse a sus lectores?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quels mots Paul a-t-il utilisé pour s’adresser à ses lecteurs?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to what do the Gentiles sacrifice?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¿a qué sacrifican los gentiles?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à quoi les Gentils sacrifient-ils?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sacrifice to demons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demonios lo sacrifican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le sacrifie à des démons,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δαιμονίοις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when speaking as to wise men, who does Paul say should judge what he says?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cuando habla como a hombres sabios, ¿quién dice Pablo que debería juzgar lo que él dice?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10:15, lorsqu’il parle des sages, selon Paul, qui devrait juger ce qu’il dit?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for yourselves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digo.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 vous-mêmes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κρίνατε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exception is there to the general principle that we should owe no one anything?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excepción hay al principio general de que no debemos deber nada a nadie?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quelle exception y a-t-il au principe général selon lequel nous ne devons rien rien à personne?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how are you supposed to think instead of more highly of yourself than you ought to think?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¿cómo se supone que debes pensar de ti mismo más alto de lo que deberías pensar?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comment êtes-vous censé avoir une opinion de vous-même plutôt que plus haute que vous ne devriez le penser?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to love one another,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amaros unos a otros,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de vous aimer les uns les autres;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ἀλλήλους ἀγαπᾶν·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should we not be in addition to not setting your mind on high things?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no debemos ser además de no poner la mente en cosas altivas?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 ne devrions-nous pas faire en plus de ne pas penser à des choses élevées?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wise in your own opinion.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sabios en vuestra propia opinión.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point sages à vos propres yeux.</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φρόνιμοι παρ’ ἑαυτοῖς.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list 5 specific commandments that are summed up in the saying that you shall lover your neighbor as yourself?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enumera 5 mandamientos específicos que se resumen en el dicho: Amarás a tu prójimo como a ti mismo.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énumérez 5 commandements spécifiques qui sont résumés dans le dicton selon lequel vous devez aimer votre prochain comme vous-même?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commit adultery,” “You shall not murder,” “You shall not steal,” “You shall not bear false witness,” “You shall not covet,”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adulterarás, no matarás, no hurtarás, no dirás falso testimonio, no codiciarás»,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commettras point d'adultère, tu ne tueras point, tu ne déroberas point, tu ne convoiteras point,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γάρ· Οὐ μοιχεύσεις, Οὐ φονεύσεις, Οὐ κλέψεις,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a terror to evil works but not what?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son un terror para las malas obras pero ¿no qué?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sont une terreur pour les mauvaises œuvres, mais pas quoi?</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a terror to good works,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están para infundir temor al que hace el bien,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une bonne action,</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εἰσὶν φόβος τῷ ἀγαθῷ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rejoice?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regocijarnos?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de quoi devrions-nous nous réjouir?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rejoicing in hope,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gozosos en la esperanza,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 en espérance.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ἐλπίδι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how close is our salvation?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tan cerca está nuestra salvación?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à quel point notre salut est-il proche?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think soberly,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piense de sí con cordura,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revêtir des sentiments modestes,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φρονεῖν εἰς τὸ σωφρονεῖν,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nearer than when we first believed.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ahora está más cerca de nosotros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près de nous que lorsque nous avons cru.</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ἢ ὅτε ἐπιστεύσαμεν.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is an example of how we should be kindly affectionate to one another with brotherly love?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¿cuál es un ejemplo de cómo debemos ser bondadosos y afectuosos unos con otros con amor fraternal?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quel est un exemple de la façon dont nous devrions nous montrer affectueux les uns envers les autres et faire preuve d’un amour fraternel?</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honor giving preference to one another;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honra, prefiriéndoos los unos a los otros.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honneur, usez de prévenances réciproques.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τιμῇ ἀλλήλους προηγούμενοι,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when Paul said that for conscience' sake you should not eat food that someone told you was offered to idols whose conscience was Paul concerned about?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¿cuando Pablo dijo que por motivos de conciencia no debías comer alimentos que alguien te dijo que habían sido ofrecidos a ídolos cuya conciencia preocupaba a Pablo?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10:29, lorsque Paul a dit que, par souci de conscience, vous ne devriez pas manger de la nourriture dont quelqu'un vous a dit qu'elle était offerte à des idoles dont Paul se préoccupait de la conscience?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“Conscience,” I say, not your own, but that of the other.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refiero a la conciencia del otro, no a la tuya,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ici, non de votre conscience, mais de celle de l'autre.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συνείδησιν δὲ λέγω οὐχὶ τὴν ἑαυτοῦ ἀλλὰ τὴν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