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what happened when some of them complained?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¿qué pasó cuando algunos de ellos se quejaron?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que s’est-il passé lorsque certains d’entre eux se sont plaints?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the destroyer.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mano del destructor.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l'exterminateur.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ἀπώλοντο ὑπὸ τοῦ ὀλοθρευτοῦ.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question is asked that has the answer: do what is good?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pregunta se hace que tenga como respuesta: hacer el bien?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quelle question est posée et a la réponse : faites ce qui est bon?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want to be unafraid of the authority?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¿Quieres, pues, no temer la autoridad?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Veux-tu ne pas craindre l'autorité?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θέλεις δὲ μὴ φοβεῖσθαι τὴν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