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why did Paul say you should ask no question about what is set before you when eating dinner hosted by an unbeliever?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¿por qué dijo Pablo que no debes hacer preguntas sobre lo que te sirven cuando comes una cena ofrecida por un incrédulo?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pourquoi Paul a-t-il dit que vous ne devriez poser aucune question sur ce qui vous est servi lorsque vous dînez chez un incroyant?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said that he gave thinks for something and asked why he was evil spoken of for it.  What was this something?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dijo que pensó en algo y preguntó por qué hablaban mal de él por ello. ¿Qué fue ese algo? Ser específico.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dit qu’il réfléchissait à quelque chose et a demandé pourquoi on lui avait dit du mal de cela. C'était quoi ce quelque chose?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food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aquello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sujet d'une chose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οὗ</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connects with saying that not all things edify?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 con decir que no todas las cosas edifican?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lien avec le fait que tout n’édifie pas?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sentence says about the same thing as saying you should feed your enemy if he is hungry?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frase dice más o menos lo mismo que decir que debes alimentar a tu enemigo si tiene hambre?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quelle phrase dit à peu près la même chose que de dire que vous devez nourrir votre ennemi s’il a faim?</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is thirsty, give him a drink;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tiene sed, dale de beber,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a soif, donne-lui à boire;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διψᾷ, πότιζε αὐτόν·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Paul said he sought for the profit of many instead of what?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buscaba el beneficio de muchos en lugar de ¿qué?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Paul dit qu’il cherchait le profit du plus grand nombre au lieu de quoi?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seeking my own profit,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procurando mi propio beneficio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cherchant, non mon avantage,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ζητῶν τὸ ἐμαυτοῦ σύμφορον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statement is similar to saying that you cannot drink the cup of the Lord and the cup of demons?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afirmación es similar a decir que no se puede beber la copa del Señor y la copa de los demonios?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10:21, quelle déclaration est similaire à dire que vous ne pouvez pas boire la coupe du Seigneur et la coupe des démons?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partake of the Lord’s table and of the table of demons.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participar de la mesa del Señor y de la mesa de los demonios.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participer à la table du Seigneur, et à la table des démons.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τραπέζης κυρίου μετέχειν καὶ τραπέζης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many of our fathers was God not well pleased?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¿cuántos de nuestros padres no agradaron a Dios?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combien de nos pères Dieu n’a-t-il pas plu?</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most of them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mayoría de ellos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plupart d'entre eux</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τοῖς πλείοσιν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what should you do to those who persecute you?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¿qué debes hacer con los que te persiguen?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que devez-vous faire à ceux qui vous persécutent?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those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ceux</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τοὺς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all our fathers were baptized into Moses in what two ways?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¿de qué dos maneras todos nuestros padres fueron bautizados en Moisés?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 tous nos pères ont été baptisés en Moïse de quelles deux manières?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cloud and in the sea,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nube y en el mar,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nuée et dans la mer,</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νεφέλῃ καὶ ἐν τῇ θαλάσσῃ,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what did all our fathers do into Moses?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¿qué le hicieron todos nuestros padres a Moisés?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qu’ont fait tous nos pères à Moïse?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were baptized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bautizados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été baptisés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ἐβαπτίσαντο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what does Paul ask his readers to judge for themselves?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¿qué les pide Pablo a sus lectores que juzguen por sí mismos?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que demande Paul à ses lecteurs de juger par eux-mêmes?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 say.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sensatos os hablo;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dis.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as at what time should we walk properly?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¿a qué hora debemos caminar apropiadamente?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à quelle heure devrions-nous marcher correctement?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the day,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en plein jour,</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ἡμέρᾳ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cup of blessing?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la copa de bendición?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 faisons-nous de la coupe de bénédiction?</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bless,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bendecimos,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bénissons,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εὐλογοῦμεν,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 resists the ordinance of God?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¿quién resiste la ordenanza de Dios?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qui résiste à l’ordonnance de Dieu?</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resists the authority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quien se opone a la autoridad,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s'oppose à l'autorité</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ἀντιτασσόμενος τῇ ἐξουσίᾳ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night is almost over, what should we do in addition to putting on the armor of light?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la noche ya casi termina, ¿qué debemos hacer además de ponernos la armadura de la luz?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la nuit est presque terminée, que devons-nous faire en plus de revêtir l’armure de lumière?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cast off the works of darkness,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Desechemos, pues, las obras de las tinieblas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Dépouillons-nous donc des oeuvres des ténèbres,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ἀποβαλώμεθα οὖν τὰ ἔργα τοῦ σκότους,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are summed up in the saying that you shall love your neighbor as yourself?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que résume la phrase selon laquelle tu dois aimer ton prochain comme toi-même?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what does Paul not want for us?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¿qué es lo que Pablo no quiere para nosotros?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qu’est-ce que Paul ne veut pas pour nous?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do not want you to have fellowship with demons.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quiero que vosotros os hagáis partícipes con los demonios.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je ne veux pas que vous soyez en communion avec les démons.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δὲ ὑμᾶς κοινωνοὺς τῶν δαιμονίων γίνεσθαι.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we should not do for conscience' sake when eating what is sold in the meat market?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no debemos hacer por motivos de conciencia al comer lo que se vende en el mercado de carnes?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que nous ne devrions pas faire, par souci de conscience, lorsque nous mangeons ce qui est vendu au marché aux viandes?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break that is the communion of the body of Christ?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lo que rompemos que es la comunión del cuerpo de Cristo?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qu’est-ce que nous brisons, qui est la communion du corps du Christ?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bread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pan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pain</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should we do wth the gifts that we have?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tienes el don de profecía, ¿qué debes hacer con él en proporción a tu fe?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si vous avez le don de prophétie, que devez-vous en faire proportionnellement à votre foi?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them: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úselo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l'exerce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should you do because the authorities are God's ministers?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debes hacer porque las autoridades son ministros de Dios?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devez-vous faire parce que les autorités sont les ministres de Dieu?</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because of this you also pay taxes,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esto pagáis también los tributos,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pour cela que vous payez les impôts.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γὰρ καὶ φόρους τελεῖτε,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commandments,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les commandements: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does Paul call the communion of the blood of Christ?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¿cómo llama Pablo a la comunión de la sangre de Cristo?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comment Paul appelle-t-il la communion au sang du Christ?</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cup of blessing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copa de bendición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coupe de bénédiction</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ποτήριον τῆς εὐλογίας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all authority?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tiene toda autoridad?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toute autorité?</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authority except from God,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autoridad que no provenga de Dios,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n'y a point d'autorité qui ne vienne de Dieu,</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ἔστιν ἐξουσία εἰ μὴ ὑπὸ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will you do to your enemy if you feed him when he is hungry and give him drink when he is thirsty?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le harás a tu enemigo si le das de comer cuando tiene hambre y le das de beber cuando tiene sed?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12:20, que ferez-vous à votre ennemi si vous le nourrissez quand il a faim et si vous lui donnez à boire quand il a soif?</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so doing you will heap coals of fire on his head.”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haciendo esto, harás que le arda la cara de vergüenza.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agissant ainsi, ce sont des charbons ardents que tu amasseras sur sa tête.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ποιῶν ἄνθρακας πυρὸς σωρεύσεις ἐπὶ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what should a person do who thinks he stands?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¿qué debe hacer una persona que piensa que está firme?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que devrait faire une personne qui pense être debout?</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heed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mire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prenne garde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βλεπέτω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who does Paul say should flee from idolatry?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¿quién dice Pablo que debe huir de la idolatría?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selon Paul, qui devrait fuir l’idolâtrie?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two reasons did Paul give explaining why you should not eat food you've heard was offered to idols?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dos razones dio Pablo para explicar por qué no debes comer alimentos que has oído que se ofrecen a los ídolos?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10:28, quelles sont les deux raisons données par Paul pour expliquer pourquoi vous ne devriez pas manger de la nourriture dont vous avez entendu dire qu’elle était offerte aux idoles?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amados míos,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mes bien-aimés,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Διόπερ, ἀγαπητοί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by what means or authority is Paul telling us to not think more highly of ourselves than we ought to think?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¿con qué medio o autoridad nos dice Pablo que no pensemos más de nosotros mismos de lo que deberíamos pensar?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par quel moyen ou par quelle autorité Paul nous dit-il de ne pas avoir une plus haute opinion de nous-mêmes que nous ne le devrions?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grace given to me,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que me es dada,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qui m'a été donnée,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χάριτος τῆς δοθείσης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an authority who is bearing a sword supposed to do on him who practices evil?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se supone que debe hacer una autoridad que porta espada contra el que practica el mal?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qu’est-ce qu’une autorité qui porte l’épée est censée faire contre celui qui pratique le mal?</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avenger to execute wrath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justicia y para castigar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exercer la vengeance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ἔκδικος εἰς ὀργὴν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we should associate with the humble instead of setting our mind where?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debemos asociarnos con los humildes en lugar de fijar nuestra mente ¿dónde?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12:16, nous devrions nous associer aux humbles au lieu de penser à quoi?</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set your mind on high things,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altivos,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N'aspirez pas à ce qui est élevé,</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τὰ ὑψηλὰ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is an example of how we should be kindly affectionate to one another with brotherly love?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¿cuál es un ejemplo de cómo debemos ser bondadosos y afectuosos unos con otros con amor fraternal?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quel est un exemple de la façon dont nous devrions nous montrer affectueux les uns envers les autres et faire preuve d’un amour fraternel?</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honor giving preference to one another;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honra, prefiriéndoos los unos a los otros.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honneur, usez de prévenances réciproques.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τιμῇ ἀλλήλους προηγούμενοι,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it is high time to do what?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¿ya es hora de hacer qué?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il est grand temps de faire quoi?</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one who told you, and for conscience’ sake;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aquel que lo declaró y por motivos de conciencia,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celui qui a donné l'avertissement, et à cause de la conscience.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ἐκεῖνον τὸν μηνύσαντα καὶ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now it is high time to awake out of sleep;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ya hora de levantarnos del sueño,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l'heure de vous réveiller enfin du sommeil,</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ὥρα ἤδη ὑμᾶς ἐξ ὕπνου ἐγερθῆναι,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with what is sold in the meat market?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con lo que se vende en el mercado de carne?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 dit Paul de ce qui est vendu au marché de la viande?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comed,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did they rise up to do?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¿para qué se levantaron?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pour quoi se sont-ils levés?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rose up to play.”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levantó a jugar.»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ils se levèrent pour se divertir.</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ἀνέστησαν παίζειν.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when Gentiles sacrifice to demons who do they not sacrifice to?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cuando los gentiles sacrifican a los demonios, ¿a quién no sacrifican?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lorsque les Gentils sacrifient aux démons, à qui ne sacrifient-ils pas?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to God,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a Dios;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à Dieu;</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θεῷ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are helpful?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todas las cosas convienen?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 n’est pas utile?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edify.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edifica.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n'édifie pas.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what belongs to the Lord in addition to the earth?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¿qué es del Señor además de la tierra?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qu’est-ce qui appartient au Seigneur en plus de la terre?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from what should we flee?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¿de qué debemos huir?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de quoi devrions-nous fuir?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its fullness.”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cuanto en ella hay.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ce qu'elle renferme.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πλήρωμα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walk properly as in the day not in several things.  What are the first two things listed?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debemos caminar apropiadamente como en el día, no en varias cosas. ¿Cuáles son las dos primeras cosas enumeradas?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devrions marcher correctement comme pendant la journée et non dans plusieurs choses. Quelles sont les deux premières choses répertoriées?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revelry and drunkenness,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glotonerías y borracheras,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des excès et de l'ivrognerie,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κώμοις καὶ μέθαις,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is another statement that explains the meaning of saying give place to wrath?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¿cuál es otra declaración que explica el significado de decir den lugar a la ira?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est une autre déclaration qui explique le sens de l’expression « donnez lieu à la colère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Beloved, do not avenge yourselves,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venguéis vosotros mismos, amados míos,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vengez point vous-mêmes, bien-aimés,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ἑαυτοὺς ἐκδικοῦντες,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so that we walk properly, we should put on the Lord Jesus Christ.  What should we do for the flesh?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caminar apropiadamente debemos revestirnos del Señor Jesucristo. ¿Qué debemos hacer por la carne?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13:14, pour marcher correctement, nous devons revêtir le Seigneur Jésus-Christ. Que devons-nous faire pour la chair?</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no provision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satisfagáis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n'ayez pas soin</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πρόνοιαν μὴ ποιεῖσθε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if the gift given to us is prophecy, what should we do?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el don que se nos ha dado es profecía, ¿qué debemos hacer?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si le don qui nous est offert est une prophétie, que devons-nous faire?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prophesy in proportion to our faith;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la fe;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l'analogie de la foi;</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ἀναλογίαν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see that we should not lust after evil things like our fathers did. What have they become for us?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vemos que no debemos codiciar cosas malas como lo hicieron nuestros padres. ¿En qué se han convertido para nosotros?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voyons que nous ne devons pas convoiter de mauvaises choses comme le faisaient nos pères. Que sont-ils devenus pour nous?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flee from idolatry.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huid de la idolatría.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fuyez l'idolâtrie.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φεύγετε ἀπὸ τῆς εἰδωλολατρίας.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these things became our examples,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Estas cosas sucedieron como ejemplos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 choses sont arrivées pour nous servir d'exemples,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τύποι ἡμῶν ἐγενήθησαν,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what is offered to idols is anything?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lo que se ofrece a los ídolos es algo?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Que demandait-il qui équivalait à demander si ce qui est offert aux idoles est quelque chose?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an idol is anything,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ídolo es algo,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viande sacrifiée aux idoles est quelque chose,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ὅτι εἴδωλόν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is one of the things that has resulted in us having gifts differing from one another?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¿cuál es una de las cosas que ha resultado en que tengamos dones diferentes unos de otros?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quelle est l’une des choses qui fait que nous avons des dons différents les uns des autres?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grace that is given to us,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gracia que nos es dada: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grâce qui nous a été accordée,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